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80" r:id="rId2"/>
    <p:sldId id="256" r:id="rId3"/>
    <p:sldId id="281" r:id="rId4"/>
    <p:sldId id="257" r:id="rId5"/>
    <p:sldId id="258" r:id="rId6"/>
    <p:sldId id="282" r:id="rId7"/>
    <p:sldId id="283" r:id="rId8"/>
    <p:sldId id="261" r:id="rId9"/>
    <p:sldId id="265" r:id="rId10"/>
    <p:sldId id="262" r:id="rId11"/>
    <p:sldId id="264" r:id="rId12"/>
    <p:sldId id="263" r:id="rId13"/>
    <p:sldId id="266" r:id="rId14"/>
    <p:sldId id="268" r:id="rId15"/>
    <p:sldId id="269" r:id="rId16"/>
    <p:sldId id="271" r:id="rId17"/>
    <p:sldId id="272" r:id="rId18"/>
    <p:sldId id="273" r:id="rId19"/>
    <p:sldId id="277" r:id="rId20"/>
    <p:sldId id="275" r:id="rId21"/>
    <p:sldId id="276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58715-E723-4ED9-93DB-759BB2AE556E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2DE19-4C21-4801-8AB4-12E18C3A8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2DE19-4C21-4801-8AB4-12E18C3A880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2DE19-4C21-4801-8AB4-12E18C3A880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8D-219A-4918-A6D1-F31FA04E976C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8AA-0C23-4842-B52D-D5CA33FCF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8D-219A-4918-A6D1-F31FA04E976C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8AA-0C23-4842-B52D-D5CA33FCF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8D-219A-4918-A6D1-F31FA04E976C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8AA-0C23-4842-B52D-D5CA33FCF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8D-219A-4918-A6D1-F31FA04E976C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8AA-0C23-4842-B52D-D5CA33FCF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8D-219A-4918-A6D1-F31FA04E976C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8AA-0C23-4842-B52D-D5CA33FCF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8D-219A-4918-A6D1-F31FA04E976C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8AA-0C23-4842-B52D-D5CA33FCF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8D-219A-4918-A6D1-F31FA04E976C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8AA-0C23-4842-B52D-D5CA33FCF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8D-219A-4918-A6D1-F31FA04E976C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8AA-0C23-4842-B52D-D5CA33FCF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8D-219A-4918-A6D1-F31FA04E976C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8AA-0C23-4842-B52D-D5CA33FCF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8D-219A-4918-A6D1-F31FA04E976C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8AA-0C23-4842-B52D-D5CA33FCF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8D-219A-4918-A6D1-F31FA04E976C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78AA-0C23-4842-B52D-D5CA33FCF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9F08D-219A-4918-A6D1-F31FA04E976C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178AA-0C23-4842-B52D-D5CA33FCF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HOME\Desktop\9%20&#1052;&#1040;&#1071;\&#1055;&#1088;&#1077;&#1079;&#1077;&#1085;&#1090;&#1072;&#1094;&#1080;&#1103;&#1054;&#1085;&#1080;%20&#1074;&#1077;&#1088;&#1085;&#1091;&#1083;&#1080;%20&#1085;&#1072;&#1084;%20&#1084;&#1080;&#1088;%20&#1080;%20&#1074;&#1077;&#1089;&#1085;&#1091;\&#1044;&#1077;&#1085;&#1100;%20&#1055;&#1086;&#1073;&#1077;&#1076;&#1099;%20-%20&#1055;&#1077;&#1089;&#1085;&#1080;%20&#1042;&#1077;&#1083;&#1080;&#1082;&#1086;&#1081;%20&#1055;&#1086;&#1073;&#1077;&#1076;&#1099;%20%20(audiopoisk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1.sldx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адки в одноклассниках ответы на все уровни 7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Они вернули нам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мир и весну…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5500702"/>
            <a:ext cx="4200532" cy="118109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Arial Black" pitchFamily="34" charset="0"/>
              </a:rPr>
              <a:t>Презентацию подготовила</a:t>
            </a:r>
          </a:p>
          <a:p>
            <a:r>
              <a:rPr lang="ru-RU" sz="1200" b="1" dirty="0" err="1" smtClean="0">
                <a:solidFill>
                  <a:schemeClr val="tx1"/>
                </a:solidFill>
                <a:latin typeface="Arial Black" pitchFamily="34" charset="0"/>
              </a:rPr>
              <a:t>Перфилова</a:t>
            </a:r>
            <a:r>
              <a:rPr lang="ru-RU" sz="1200" b="1" dirty="0" smtClean="0">
                <a:solidFill>
                  <a:schemeClr val="tx1"/>
                </a:solidFill>
                <a:latin typeface="Arial Black" pitchFamily="34" charset="0"/>
              </a:rPr>
              <a:t> Л.Н. - воспитатель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Arial Black" pitchFamily="34" charset="0"/>
              </a:rPr>
              <a:t>МБДОУ «</a:t>
            </a:r>
            <a:r>
              <a:rPr lang="ru-RU" sz="1200" b="1" dirty="0" err="1" smtClean="0">
                <a:solidFill>
                  <a:schemeClr val="tx1"/>
                </a:solidFill>
                <a:latin typeface="Arial Black" pitchFamily="34" charset="0"/>
              </a:rPr>
              <a:t>ЦРР-детский</a:t>
            </a:r>
            <a:r>
              <a:rPr lang="ru-RU" sz="1200" b="1" dirty="0" smtClean="0">
                <a:solidFill>
                  <a:schemeClr val="tx1"/>
                </a:solidFill>
                <a:latin typeface="Arial Black" pitchFamily="34" charset="0"/>
              </a:rPr>
              <a:t> сад №17 «Журавлик»</a:t>
            </a:r>
          </a:p>
          <a:p>
            <a:r>
              <a:rPr lang="ru-RU" sz="1200" b="1" dirty="0">
                <a:solidFill>
                  <a:schemeClr val="tx1"/>
                </a:solidFill>
                <a:latin typeface="Arial Black" pitchFamily="34" charset="0"/>
              </a:rPr>
              <a:t>г</a:t>
            </a:r>
            <a:r>
              <a:rPr lang="ru-RU" sz="1200" b="1" dirty="0" smtClean="0">
                <a:solidFill>
                  <a:schemeClr val="tx1"/>
                </a:solidFill>
                <a:latin typeface="Arial Black" pitchFamily="34" charset="0"/>
              </a:rPr>
              <a:t>.Верхний Уфалей Челябинской области</a:t>
            </a:r>
            <a:endParaRPr lang="ru-RU" sz="1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5538" name="Picture 2" descr="Купить фотографии: День победы. . Шествование колонны ветеранов по Невскому проспекту. . Девочка дарит цветы ветерану. . Фотоб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857364"/>
            <a:ext cx="4929222" cy="3465859"/>
          </a:xfrm>
          <a:prstGeom prst="rect">
            <a:avLst/>
          </a:prstGeom>
          <a:noFill/>
        </p:spPr>
      </p:pic>
      <p:pic>
        <p:nvPicPr>
          <p:cNvPr id="6" name="День Победы - Песни Великой Победы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День Победы - Песни Великой Победы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День Победы - Песни Великой Победы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День Победы - Песни Великой Победы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7000" numSld="22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SAM_35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357166"/>
            <a:ext cx="3000395" cy="2250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554" y="500042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Мероприятие   </a:t>
            </a:r>
          </a:p>
          <a:p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в библиотеке</a:t>
            </a:r>
          </a:p>
          <a:p>
            <a:r>
              <a:rPr lang="ru-RU" b="1" dirty="0" smtClean="0">
                <a:latin typeface="Arial Black" pitchFamily="34" charset="0"/>
              </a:rPr>
              <a:t> «Далась      </a:t>
            </a:r>
          </a:p>
          <a:p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     победа  </a:t>
            </a:r>
          </a:p>
          <a:p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      нелегко..»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2050" name="Picture 2" descr="Дороги Побед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2643182"/>
            <a:ext cx="3155938" cy="2366954"/>
          </a:xfrm>
          <a:prstGeom prst="rect">
            <a:avLst/>
          </a:prstGeom>
          <a:noFill/>
        </p:spPr>
      </p:pic>
      <p:pic>
        <p:nvPicPr>
          <p:cNvPr id="4" name="Рисунок 3" descr="SAM_379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3643314"/>
            <a:ext cx="3071834" cy="2303875"/>
          </a:xfrm>
          <a:prstGeom prst="rect">
            <a:avLst/>
          </a:prstGeom>
        </p:spPr>
      </p:pic>
      <p:pic>
        <p:nvPicPr>
          <p:cNvPr id="3" name="Рисунок 2" descr="SAM_358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00694" y="4000504"/>
            <a:ext cx="3238491" cy="2428868"/>
          </a:xfrm>
          <a:prstGeom prst="rect">
            <a:avLst/>
          </a:prstGeom>
        </p:spPr>
      </p:pic>
      <p:pic>
        <p:nvPicPr>
          <p:cNvPr id="5" name="Рисунок 4" descr="SAM_3789 (2)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43570" y="214290"/>
            <a:ext cx="3313481" cy="2619928"/>
          </a:xfrm>
          <a:prstGeom prst="rect">
            <a:avLst/>
          </a:prstGeom>
        </p:spPr>
      </p:pic>
    </p:spTree>
  </p:cSld>
  <p:clrMapOvr>
    <a:masterClrMapping/>
  </p:clrMapOvr>
  <p:transition advClick="0" advTm="7000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AM_376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85728"/>
            <a:ext cx="3619525" cy="2714644"/>
          </a:xfrm>
          <a:prstGeom prst="rect">
            <a:avLst/>
          </a:prstGeom>
        </p:spPr>
      </p:pic>
      <p:pic>
        <p:nvPicPr>
          <p:cNvPr id="5" name="Рисунок 4" descr="SAM_37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57356" y="3071810"/>
            <a:ext cx="3809995" cy="2857496"/>
          </a:xfrm>
          <a:prstGeom prst="rect">
            <a:avLst/>
          </a:prstGeom>
        </p:spPr>
      </p:pic>
      <p:pic>
        <p:nvPicPr>
          <p:cNvPr id="6" name="Рисунок 5" descr="SAM_38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86446" y="428604"/>
            <a:ext cx="2911081" cy="471490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гадки в одноклассниках ответы на все уровни 7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SAM_37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24" y="785794"/>
            <a:ext cx="3286148" cy="4381531"/>
          </a:xfrm>
          <a:prstGeom prst="rect">
            <a:avLst/>
          </a:prstGeom>
        </p:spPr>
      </p:pic>
      <p:pic>
        <p:nvPicPr>
          <p:cNvPr id="3" name="Рисунок 2" descr="SAM_374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285728"/>
            <a:ext cx="4381499" cy="3286124"/>
          </a:xfrm>
          <a:prstGeom prst="rect">
            <a:avLst/>
          </a:prstGeom>
        </p:spPr>
      </p:pic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4929190" y="3929066"/>
          <a:ext cx="3214710" cy="2413813"/>
        </p:xfrm>
        <a:graphic>
          <a:graphicData uri="http://schemas.openxmlformats.org/presentationml/2006/ole">
            <p:oleObj spid="_x0000_s51201" name="Слайд" r:id="rId6" imgW="4570541" imgH="3427323" progId="PowerPoint.Slide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357166"/>
            <a:ext cx="411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Поговорим немного о войне…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7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 descr="SAM_37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82750" y="1500174"/>
            <a:ext cx="3589760" cy="4786346"/>
          </a:xfrm>
          <a:prstGeom prst="rect">
            <a:avLst/>
          </a:prstGeom>
        </p:spPr>
      </p:pic>
      <p:pic>
        <p:nvPicPr>
          <p:cNvPr id="5" name="Рисунок 4" descr="SAM_37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571480"/>
            <a:ext cx="4095747" cy="307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4429132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И снова о героях…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7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43174" y="428604"/>
            <a:ext cx="3661580" cy="967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             Акция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«Ветеран живет рядом»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9" name="Рисунок 8" descr="SAM_38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57166"/>
            <a:ext cx="1928827" cy="2571768"/>
          </a:xfrm>
          <a:prstGeom prst="rect">
            <a:avLst/>
          </a:prstGeom>
        </p:spPr>
      </p:pic>
      <p:pic>
        <p:nvPicPr>
          <p:cNvPr id="10" name="Рисунок 9" descr="_50825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3857628"/>
            <a:ext cx="2041608" cy="2643182"/>
          </a:xfrm>
          <a:prstGeom prst="rect">
            <a:avLst/>
          </a:prstGeom>
        </p:spPr>
      </p:pic>
      <p:pic>
        <p:nvPicPr>
          <p:cNvPr id="11" name="Рисунок 10" descr="_508251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43702" y="357166"/>
            <a:ext cx="2160428" cy="3286124"/>
          </a:xfrm>
          <a:prstGeom prst="rect">
            <a:avLst/>
          </a:prstGeom>
        </p:spPr>
      </p:pic>
      <p:pic>
        <p:nvPicPr>
          <p:cNvPr id="12" name="Рисунок 11" descr="_508251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00298" y="3214686"/>
            <a:ext cx="1782933" cy="3071810"/>
          </a:xfrm>
          <a:prstGeom prst="rect">
            <a:avLst/>
          </a:prstGeom>
        </p:spPr>
      </p:pic>
      <p:pic>
        <p:nvPicPr>
          <p:cNvPr id="14" name="Рисунок 13" descr="SAM_380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357686" y="1571612"/>
            <a:ext cx="2075958" cy="3143248"/>
          </a:xfrm>
          <a:prstGeom prst="rect">
            <a:avLst/>
          </a:prstGeom>
        </p:spPr>
      </p:pic>
    </p:spTree>
  </p:cSld>
  <p:clrMapOvr>
    <a:masterClrMapping/>
  </p:clrMapOvr>
  <p:transition advClick="0" advTm="7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6248" y="642918"/>
            <a:ext cx="43877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Оздоровительный пробег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«Мы помним, мы гордимся!»</a:t>
            </a:r>
          </a:p>
          <a:p>
            <a:endParaRPr lang="ru-RU" dirty="0"/>
          </a:p>
        </p:txBody>
      </p:sp>
      <p:pic>
        <p:nvPicPr>
          <p:cNvPr id="5" name="Рисунок 4" descr="SAM_38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3429000"/>
            <a:ext cx="2095483" cy="1571612"/>
          </a:xfrm>
          <a:prstGeom prst="rect">
            <a:avLst/>
          </a:prstGeom>
        </p:spPr>
      </p:pic>
      <p:pic>
        <p:nvPicPr>
          <p:cNvPr id="6" name="Рисунок 5" descr="SAM_38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500042"/>
            <a:ext cx="3524243" cy="2643182"/>
          </a:xfrm>
          <a:prstGeom prst="rect">
            <a:avLst/>
          </a:prstGeom>
        </p:spPr>
      </p:pic>
      <p:pic>
        <p:nvPicPr>
          <p:cNvPr id="7" name="Рисунок 6" descr="SAM_388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14744" y="2500306"/>
            <a:ext cx="4953002" cy="3714752"/>
          </a:xfrm>
          <a:prstGeom prst="rect">
            <a:avLst/>
          </a:prstGeom>
        </p:spPr>
      </p:pic>
    </p:spTree>
  </p:cSld>
  <p:clrMapOvr>
    <a:masterClrMapping/>
  </p:clrMapOvr>
  <p:transition advClick="0" advTm="7000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гадки в одноклассниках ответы на все уровни 7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57224" y="428604"/>
            <a:ext cx="745428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        Информационный уголок для родителей.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Консультация «Поговорим с ребенком о войне…»</a:t>
            </a:r>
          </a:p>
          <a:p>
            <a:endParaRPr lang="ru-RU" dirty="0"/>
          </a:p>
        </p:txBody>
      </p:sp>
      <p:pic>
        <p:nvPicPr>
          <p:cNvPr id="4" name="Рисунок 3" descr="_50825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3108" y="1810071"/>
            <a:ext cx="6511704" cy="4333573"/>
          </a:xfrm>
          <a:prstGeom prst="rect">
            <a:avLst/>
          </a:prstGeom>
        </p:spPr>
      </p:pic>
    </p:spTree>
  </p:cSld>
  <p:clrMapOvr>
    <a:masterClrMapping/>
  </p:clrMapOvr>
  <p:transition advClick="0" advTm="7000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786314" y="5286388"/>
            <a:ext cx="3025187" cy="967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Выставка игрушек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«Военная техника»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Рисунок 3" descr="_50825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480" y="428604"/>
            <a:ext cx="6786610" cy="4516524"/>
          </a:xfrm>
          <a:prstGeom prst="rect">
            <a:avLst/>
          </a:prstGeom>
        </p:spPr>
      </p:pic>
    </p:spTree>
  </p:cSld>
  <p:clrMapOvr>
    <a:masterClrMapping/>
  </p:clrMapOvr>
  <p:transition advClick="0" advTm="7000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адки в одноклассниках ответы на все уровни 7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86182" y="2786058"/>
            <a:ext cx="4910319" cy="967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Тематическая выставка в музее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 «70   лет Великой Победе !»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57346" name="Picture 2" descr="&quot;Бригада&quot; по-лугански, черная кошка и собака Барон - что показывают в луганском музее милиции - Луганс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57166"/>
            <a:ext cx="3643338" cy="2428892"/>
          </a:xfrm>
          <a:prstGeom prst="rect">
            <a:avLst/>
          </a:prstGeom>
          <a:noFill/>
        </p:spPr>
      </p:pic>
      <p:pic>
        <p:nvPicPr>
          <p:cNvPr id="57348" name="Picture 4" descr="ЯрИРО:. . В музее им. А.М. Достоевского в школе 21 открылась экспозиция, посвящённая 65-летию Победы советского народа в Великой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3786190"/>
            <a:ext cx="3643338" cy="2661066"/>
          </a:xfrm>
          <a:prstGeom prst="rect">
            <a:avLst/>
          </a:prstGeom>
          <a:noFill/>
        </p:spPr>
      </p:pic>
      <p:pic>
        <p:nvPicPr>
          <p:cNvPr id="6" name="Picture 2" descr="Авторские коллекции и нагрудные зна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5358" y="428604"/>
            <a:ext cx="3518588" cy="2357454"/>
          </a:xfrm>
          <a:prstGeom prst="rect">
            <a:avLst/>
          </a:prstGeom>
          <a:noFill/>
        </p:spPr>
      </p:pic>
      <p:pic>
        <p:nvPicPr>
          <p:cNvPr id="8" name="Рисунок 7" descr="SAM_386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055088">
            <a:off x="1571604" y="2928934"/>
            <a:ext cx="1920536" cy="2500306"/>
          </a:xfrm>
          <a:prstGeom prst="rect">
            <a:avLst/>
          </a:prstGeom>
        </p:spPr>
      </p:pic>
    </p:spTree>
  </p:cSld>
  <p:clrMapOvr>
    <a:masterClrMapping/>
  </p:clrMapOvr>
  <p:transition advClick="0" advTm="7000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 descr="Родом из СССР ВКонтакт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000372"/>
            <a:ext cx="2928958" cy="19460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5786" y="500042"/>
            <a:ext cx="38908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     Города – герои</a:t>
            </a:r>
          </a:p>
          <a:p>
            <a:r>
              <a:rPr lang="ru-RU" sz="1400" dirty="0" smtClean="0">
                <a:latin typeface="Arial Black" pitchFamily="34" charset="0"/>
              </a:rPr>
              <a:t>(Презентации и альбомы для детей)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53254" name="Picture 6" descr="Город-Герой Ленинград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1071546"/>
            <a:ext cx="2952750" cy="2138363"/>
          </a:xfrm>
          <a:prstGeom prst="rect">
            <a:avLst/>
          </a:prstGeom>
          <a:noFill/>
        </p:spPr>
      </p:pic>
      <p:pic>
        <p:nvPicPr>
          <p:cNvPr id="53256" name="Picture 8" descr="Город герой севастополь презентация - новый урок презентац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357166"/>
            <a:ext cx="3429024" cy="2571768"/>
          </a:xfrm>
          <a:prstGeom prst="rect">
            <a:avLst/>
          </a:prstGeom>
          <a:noFill/>
        </p:spPr>
      </p:pic>
      <p:pic>
        <p:nvPicPr>
          <p:cNvPr id="53260" name="Picture 12" descr="город герой москва фото Фотографии городов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57422" y="4643446"/>
            <a:ext cx="4000528" cy="2034052"/>
          </a:xfrm>
          <a:prstGeom prst="rect">
            <a:avLst/>
          </a:prstGeom>
          <a:noFill/>
        </p:spPr>
      </p:pic>
      <p:pic>
        <p:nvPicPr>
          <p:cNvPr id="53266" name="Picture 18" descr="Поезд Памяти-Эксклав.RU - новости Калининграда, форумы, фото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57884" y="3071810"/>
            <a:ext cx="2789230" cy="20919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7224" y="500042"/>
            <a:ext cx="8143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</a:rPr>
              <a:t>     </a:t>
            </a:r>
            <a:r>
              <a:rPr lang="ru-RU" sz="2000" dirty="0" smtClean="0">
                <a:latin typeface="Arial Black" pitchFamily="34" charset="0"/>
              </a:rPr>
              <a:t>Как давно была война…  Но мы не должны забывать о ней.  Из поколения в поколение, из уст 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в уста,  должны передаваться рассказы о воинах, павших за Отечество, о подвигах русского народа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и  о  Великой Победе.  Это – наше прошлое, а без прошлого – нет настоящего и не может быть будущего… Через подрастающее поколение мы можем передать нашим потомкам память о Великой Отечественной Войне и её героях.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20000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1538" y="3571876"/>
            <a:ext cx="6199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  Литературно-музыкальная композиция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   «Далась победа нелегко…»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Рисунок 3" descr="SAM_38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4143380"/>
            <a:ext cx="3143240" cy="2357430"/>
          </a:xfrm>
          <a:prstGeom prst="rect">
            <a:avLst/>
          </a:prstGeom>
        </p:spPr>
      </p:pic>
      <p:pic>
        <p:nvPicPr>
          <p:cNvPr id="5" name="Рисунок 4" descr="SAM_38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428604"/>
            <a:ext cx="3238491" cy="2428868"/>
          </a:xfrm>
          <a:prstGeom prst="rect">
            <a:avLst/>
          </a:prstGeom>
        </p:spPr>
      </p:pic>
      <p:pic>
        <p:nvPicPr>
          <p:cNvPr id="6" name="Рисунок 5" descr="SAM_386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14810" y="28572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 advClick="0" advTm="7000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57554" y="1071546"/>
            <a:ext cx="2114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Возложение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    цветов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Рисунок 3" descr="SAM_39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428604"/>
            <a:ext cx="3238491" cy="2428868"/>
          </a:xfrm>
          <a:prstGeom prst="rect">
            <a:avLst/>
          </a:prstGeom>
        </p:spPr>
      </p:pic>
      <p:pic>
        <p:nvPicPr>
          <p:cNvPr id="5" name="Рисунок 4" descr="SAM_39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3929066"/>
            <a:ext cx="3143240" cy="2357430"/>
          </a:xfrm>
          <a:prstGeom prst="rect">
            <a:avLst/>
          </a:prstGeom>
        </p:spPr>
      </p:pic>
      <p:pic>
        <p:nvPicPr>
          <p:cNvPr id="6" name="Рисунок 5" descr="SAM_39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71604" y="3000372"/>
            <a:ext cx="3143240" cy="2357430"/>
          </a:xfrm>
          <a:prstGeom prst="rect">
            <a:avLst/>
          </a:prstGeom>
        </p:spPr>
      </p:pic>
      <p:pic>
        <p:nvPicPr>
          <p:cNvPr id="7" name="Рисунок 6" descr="SAM_392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596" y="428604"/>
            <a:ext cx="2952739" cy="2214554"/>
          </a:xfrm>
          <a:prstGeom prst="rect">
            <a:avLst/>
          </a:prstGeom>
        </p:spPr>
      </p:pic>
    </p:spTree>
  </p:cSld>
  <p:clrMapOvr>
    <a:masterClrMapping/>
  </p:clrMapOvr>
  <p:transition advClick="0" advTm="7000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357158" y="-285776"/>
            <a:ext cx="621510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День Победы 9 Мая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Праздник мира в стране и весны.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этот день мы солдат вспоминаем,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 вернувшихся в семьи с войны.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этот праздник мы чествуем дедов,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Защитивших родную страну,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Подарившим народам Победу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 вернувшим нам мир и весну!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7043" name="Picture 3" descr="Картинки к 9 мая &quot; #НЕЧТО - Развлекательный блог. юмор, приколы, картинки, видео, игры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143248"/>
            <a:ext cx="5846604" cy="31527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AM_37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1428736"/>
            <a:ext cx="5518983" cy="3330706"/>
          </a:xfrm>
          <a:prstGeom prst="rect">
            <a:avLst/>
          </a:prstGeom>
        </p:spPr>
      </p:pic>
      <p:pic>
        <p:nvPicPr>
          <p:cNvPr id="5" name="Рисунок 4" descr="SAM_36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158685">
            <a:off x="6066074" y="3066887"/>
            <a:ext cx="2196701" cy="2928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714356"/>
            <a:ext cx="6571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Выставка книг к Дню Защитника Отечества</a:t>
            </a: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7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SAM_357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8860" y="357166"/>
            <a:ext cx="6286544" cy="4714908"/>
          </a:xfrm>
          <a:prstGeom prst="rect">
            <a:avLst/>
          </a:prstGeom>
        </p:spPr>
      </p:pic>
      <p:pic>
        <p:nvPicPr>
          <p:cNvPr id="3" name="Рисунок 2" descr="SAM_358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933200">
            <a:off x="534637" y="1961185"/>
            <a:ext cx="2089562" cy="2786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4678" y="5500702"/>
            <a:ext cx="5641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Экспозиция в городской библиотеке </a:t>
            </a:r>
          </a:p>
          <a:p>
            <a:r>
              <a:rPr lang="ru-RU" sz="2000" b="1" dirty="0">
                <a:latin typeface="Arial Black" pitchFamily="34" charset="0"/>
              </a:rPr>
              <a:t> </a:t>
            </a:r>
            <a:r>
              <a:rPr lang="ru-RU" sz="2000" b="1" dirty="0" smtClean="0">
                <a:latin typeface="Arial Black" pitchFamily="34" charset="0"/>
              </a:rPr>
              <a:t>           «Мы славим воинов»</a:t>
            </a: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IMG_1184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28596" y="357166"/>
            <a:ext cx="4476781" cy="3357586"/>
          </a:xfrm>
        </p:spPr>
      </p:pic>
      <p:pic>
        <p:nvPicPr>
          <p:cNvPr id="11" name="Рисунок 10" descr="IMG_12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500042"/>
            <a:ext cx="3143272" cy="23574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8728" y="3929066"/>
            <a:ext cx="14702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Праздник</a:t>
            </a:r>
          </a:p>
          <a:p>
            <a:r>
              <a:rPr lang="ru-RU" b="1" dirty="0" smtClean="0">
                <a:latin typeface="Arial Black" pitchFamily="34" charset="0"/>
              </a:rPr>
              <a:t>    </a:t>
            </a:r>
          </a:p>
          <a:p>
            <a:r>
              <a:rPr lang="ru-RU" b="1" dirty="0" smtClean="0">
                <a:latin typeface="Arial Black" pitchFamily="34" charset="0"/>
              </a:rPr>
              <a:t>    всех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  мужчин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2" name="Рисунок 11" descr="IMG_12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28926" y="4071942"/>
            <a:ext cx="3143208" cy="2357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0694" y="5500702"/>
            <a:ext cx="3501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      </a:t>
            </a:r>
            <a:r>
              <a:rPr lang="ru-RU" dirty="0" smtClean="0">
                <a:latin typeface="Arial Black" pitchFamily="34" charset="0"/>
              </a:rPr>
              <a:t>«Папа, дедушка и 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</a:rPr>
              <a:t>защитим страну всегда!»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3" name="Рисунок 12" descr="IMG_122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643570" y="3071810"/>
            <a:ext cx="3071834" cy="2282537"/>
          </a:xfrm>
          <a:prstGeom prst="rect">
            <a:avLst/>
          </a:prstGeo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43570" y="4286256"/>
            <a:ext cx="2690160" cy="1429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День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     Защитника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            Отечества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7" name="Рисунок 6" descr="SAM_32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428604"/>
            <a:ext cx="3524243" cy="2643182"/>
          </a:xfrm>
          <a:prstGeom prst="rect">
            <a:avLst/>
          </a:prstGeom>
        </p:spPr>
      </p:pic>
      <p:pic>
        <p:nvPicPr>
          <p:cNvPr id="4" name="Рисунок 3" descr="SAM_329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3286124"/>
            <a:ext cx="3048021" cy="2286016"/>
          </a:xfrm>
          <a:prstGeom prst="rect">
            <a:avLst/>
          </a:prstGeom>
        </p:spPr>
      </p:pic>
      <p:pic>
        <p:nvPicPr>
          <p:cNvPr id="3" name="Рисунок 2" descr="SAM_329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57818" y="428604"/>
            <a:ext cx="3357586" cy="251819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SAM_32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57166"/>
            <a:ext cx="4095747" cy="3071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3571876"/>
            <a:ext cx="4624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      Спортивный праздник</a:t>
            </a:r>
          </a:p>
          <a:p>
            <a:r>
              <a:rPr lang="ru-RU" b="1" dirty="0" smtClean="0">
                <a:latin typeface="Arial Black" pitchFamily="34" charset="0"/>
              </a:rPr>
              <a:t>«Этих дней не смолкнет слава…»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7" name="Рисунок 6" descr="SAM_32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86446" y="3429000"/>
            <a:ext cx="2928958" cy="2196719"/>
          </a:xfrm>
          <a:prstGeom prst="rect">
            <a:avLst/>
          </a:prstGeom>
        </p:spPr>
      </p:pic>
      <p:pic>
        <p:nvPicPr>
          <p:cNvPr id="10" name="Рисунок 9" descr="SAM_324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86050" y="4357694"/>
            <a:ext cx="2666987" cy="2000240"/>
          </a:xfrm>
          <a:prstGeom prst="rect">
            <a:avLst/>
          </a:prstGeom>
        </p:spPr>
      </p:pic>
      <p:pic>
        <p:nvPicPr>
          <p:cNvPr id="11" name="Рисунок 10" descr="SAM_330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2066" y="357166"/>
            <a:ext cx="3619493" cy="271462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AM_3771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500042"/>
            <a:ext cx="6468584" cy="365475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728" y="4714884"/>
            <a:ext cx="70723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350963" algn="l"/>
                <a:tab pos="2016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Открытки  для  ветеранов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350963" algn="l"/>
                <a:tab pos="2016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Великой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Отечественной  войны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агадки в одноклассниках ответы на все уровни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888" y="6237312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Посвящается памяти военных собак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188640"/>
            <a:ext cx="2136775" cy="24003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Picture 1" descr="D:\fony\42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9144001" cy="6884962"/>
          </a:xfrm>
          <a:prstGeom prst="rect">
            <a:avLst/>
          </a:prstGeom>
          <a:noFill/>
        </p:spPr>
      </p:pic>
      <p:pic>
        <p:nvPicPr>
          <p:cNvPr id="2" name="Picture 2" descr="C:\Users\дом\Desktop\Рисунок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1700808"/>
            <a:ext cx="2849563" cy="4240213"/>
          </a:xfrm>
          <a:prstGeom prst="rect">
            <a:avLst/>
          </a:prstGeom>
          <a:noFill/>
        </p:spPr>
      </p:pic>
      <p:pic>
        <p:nvPicPr>
          <p:cNvPr id="1026" name="Picture 2" descr="C:\Users\дом\Desktop\Рисунок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24128" y="1844824"/>
            <a:ext cx="2859925" cy="406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300</Words>
  <Application>Microsoft Office PowerPoint</Application>
  <PresentationFormat>Экран (4:3)</PresentationFormat>
  <Paragraphs>63</Paragraphs>
  <Slides>22</Slides>
  <Notes>2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Слайд</vt:lpstr>
      <vt:lpstr>Они вернули нам  мир и весну…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45</cp:revision>
  <dcterms:created xsi:type="dcterms:W3CDTF">2015-05-07T11:15:03Z</dcterms:created>
  <dcterms:modified xsi:type="dcterms:W3CDTF">2015-05-10T18:05:21Z</dcterms:modified>
</cp:coreProperties>
</file>