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60" r:id="rId5"/>
    <p:sldId id="263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E632A3-BFAB-4D7B-8F2E-17C6835EDBB6}">
          <p14:sldIdLst>
            <p14:sldId id="261"/>
            <p14:sldId id="256"/>
            <p14:sldId id="257"/>
            <p14:sldId id="260"/>
            <p14:sldId id="263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46DCE5-56E7-48AF-A11F-B596455E85D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FDCA3B-7AED-4B82-BCAF-459DC0BD9D07}">
      <dgm:prSet phldrT="[Text]"/>
      <dgm:spPr/>
      <dgm:t>
        <a:bodyPr/>
        <a:lstStyle/>
        <a:p>
          <a:r>
            <a:rPr lang="en-US" dirty="0" smtClean="0"/>
            <a:t>shall</a:t>
          </a:r>
          <a:endParaRPr lang="ru-RU" dirty="0"/>
        </a:p>
      </dgm:t>
    </dgm:pt>
    <dgm:pt modelId="{381F0E41-11B4-40B1-BC84-441B08ACB9B8}" type="parTrans" cxnId="{4C5C3300-4677-4391-93F1-86E1DCD555C1}">
      <dgm:prSet/>
      <dgm:spPr/>
      <dgm:t>
        <a:bodyPr/>
        <a:lstStyle/>
        <a:p>
          <a:endParaRPr lang="ru-RU"/>
        </a:p>
      </dgm:t>
    </dgm:pt>
    <dgm:pt modelId="{9C149774-5F3C-48A7-8484-9892F7E4A134}" type="sibTrans" cxnId="{4C5C3300-4677-4391-93F1-86E1DCD555C1}">
      <dgm:prSet/>
      <dgm:spPr/>
      <dgm:t>
        <a:bodyPr/>
        <a:lstStyle/>
        <a:p>
          <a:endParaRPr lang="ru-RU"/>
        </a:p>
      </dgm:t>
    </dgm:pt>
    <dgm:pt modelId="{595B5139-4377-44C6-9DBB-BE1CE0E12A59}">
      <dgm:prSet phldrT="[Text]"/>
      <dgm:spPr/>
      <dgm:t>
        <a:bodyPr/>
        <a:lstStyle/>
        <a:p>
          <a:r>
            <a:rPr lang="en-US" dirty="0" smtClean="0"/>
            <a:t>I</a:t>
          </a:r>
          <a:endParaRPr lang="ru-RU" dirty="0"/>
        </a:p>
      </dgm:t>
    </dgm:pt>
    <dgm:pt modelId="{E172ED4C-A9A0-4505-B58F-B99D60082DD8}" type="parTrans" cxnId="{06F15D48-A0B6-4934-8B9E-87EEA3A5A09F}">
      <dgm:prSet/>
      <dgm:spPr/>
      <dgm:t>
        <a:bodyPr/>
        <a:lstStyle/>
        <a:p>
          <a:endParaRPr lang="ru-RU"/>
        </a:p>
      </dgm:t>
    </dgm:pt>
    <dgm:pt modelId="{C62BC6AA-84D2-4F33-8A51-6AA7676072EC}" type="sibTrans" cxnId="{06F15D48-A0B6-4934-8B9E-87EEA3A5A09F}">
      <dgm:prSet/>
      <dgm:spPr/>
      <dgm:t>
        <a:bodyPr/>
        <a:lstStyle/>
        <a:p>
          <a:endParaRPr lang="ru-RU"/>
        </a:p>
      </dgm:t>
    </dgm:pt>
    <dgm:pt modelId="{10EBF7D8-B364-4DC9-ADFD-592DA7333B22}">
      <dgm:prSet phldrT="[Text]"/>
      <dgm:spPr/>
      <dgm:t>
        <a:bodyPr/>
        <a:lstStyle/>
        <a:p>
          <a:r>
            <a:rPr lang="en-US" dirty="0" smtClean="0"/>
            <a:t>we</a:t>
          </a:r>
          <a:endParaRPr lang="ru-RU" dirty="0"/>
        </a:p>
      </dgm:t>
    </dgm:pt>
    <dgm:pt modelId="{AC5EF372-8EE3-4ABA-AE2D-36A9DAC38340}" type="parTrans" cxnId="{A14FC31F-1B96-45DA-AD69-715B07F6374C}">
      <dgm:prSet/>
      <dgm:spPr/>
      <dgm:t>
        <a:bodyPr/>
        <a:lstStyle/>
        <a:p>
          <a:endParaRPr lang="ru-RU"/>
        </a:p>
      </dgm:t>
    </dgm:pt>
    <dgm:pt modelId="{7AD2A64D-1141-490D-8843-5EFBDEB80D76}" type="sibTrans" cxnId="{A14FC31F-1B96-45DA-AD69-715B07F6374C}">
      <dgm:prSet/>
      <dgm:spPr/>
      <dgm:t>
        <a:bodyPr/>
        <a:lstStyle/>
        <a:p>
          <a:endParaRPr lang="ru-RU"/>
        </a:p>
      </dgm:t>
    </dgm:pt>
    <dgm:pt modelId="{7DE41EF8-537F-4DA3-99A2-2F7B31841A75}">
      <dgm:prSet phldrT="[Text]"/>
      <dgm:spPr/>
      <dgm:t>
        <a:bodyPr/>
        <a:lstStyle/>
        <a:p>
          <a:r>
            <a:rPr lang="en-US" dirty="0" smtClean="0"/>
            <a:t>will</a:t>
          </a:r>
          <a:endParaRPr lang="ru-RU" dirty="0"/>
        </a:p>
      </dgm:t>
    </dgm:pt>
    <dgm:pt modelId="{C1C5C406-1B68-4A5C-A75A-E4FF0BD7D963}" type="parTrans" cxnId="{EC06AD13-D0F4-455C-BCA5-9AB479CEA4E1}">
      <dgm:prSet/>
      <dgm:spPr/>
      <dgm:t>
        <a:bodyPr/>
        <a:lstStyle/>
        <a:p>
          <a:endParaRPr lang="ru-RU"/>
        </a:p>
      </dgm:t>
    </dgm:pt>
    <dgm:pt modelId="{10E60B6D-36CC-42BF-B7BD-24D157C2DEB6}" type="sibTrans" cxnId="{EC06AD13-D0F4-455C-BCA5-9AB479CEA4E1}">
      <dgm:prSet/>
      <dgm:spPr/>
      <dgm:t>
        <a:bodyPr/>
        <a:lstStyle/>
        <a:p>
          <a:endParaRPr lang="ru-RU"/>
        </a:p>
      </dgm:t>
    </dgm:pt>
    <dgm:pt modelId="{DE65EBB2-619F-4AC2-80DF-8472758FDF86}">
      <dgm:prSet phldrT="[Text]"/>
      <dgm:spPr/>
      <dgm:t>
        <a:bodyPr/>
        <a:lstStyle/>
        <a:p>
          <a:r>
            <a:rPr lang="en-US" dirty="0" smtClean="0"/>
            <a:t>he, she, it</a:t>
          </a:r>
          <a:endParaRPr lang="ru-RU" dirty="0"/>
        </a:p>
      </dgm:t>
    </dgm:pt>
    <dgm:pt modelId="{52B551E2-B32C-454F-A5E3-A754B6E600D4}" type="parTrans" cxnId="{4E2575D1-ACC1-418C-A7F2-FF12E18CF12C}">
      <dgm:prSet/>
      <dgm:spPr/>
      <dgm:t>
        <a:bodyPr/>
        <a:lstStyle/>
        <a:p>
          <a:endParaRPr lang="ru-RU"/>
        </a:p>
      </dgm:t>
    </dgm:pt>
    <dgm:pt modelId="{43A183AC-1327-4575-A3E1-DC14D610CB55}" type="sibTrans" cxnId="{4E2575D1-ACC1-418C-A7F2-FF12E18CF12C}">
      <dgm:prSet/>
      <dgm:spPr/>
      <dgm:t>
        <a:bodyPr/>
        <a:lstStyle/>
        <a:p>
          <a:endParaRPr lang="ru-RU"/>
        </a:p>
      </dgm:t>
    </dgm:pt>
    <dgm:pt modelId="{172FB30A-EA70-4553-A1E7-A103A7E37D38}">
      <dgm:prSet phldrT="[Text]"/>
      <dgm:spPr/>
      <dgm:t>
        <a:bodyPr/>
        <a:lstStyle/>
        <a:p>
          <a:r>
            <a:rPr lang="en-US" dirty="0" smtClean="0"/>
            <a:t>you, they</a:t>
          </a:r>
          <a:endParaRPr lang="ru-RU" dirty="0"/>
        </a:p>
      </dgm:t>
    </dgm:pt>
    <dgm:pt modelId="{8CB02B48-9A4B-4314-A2E1-A339B3356B38}" type="parTrans" cxnId="{E2CCDA2B-11F8-4FA9-9846-2E08E485B934}">
      <dgm:prSet/>
      <dgm:spPr/>
      <dgm:t>
        <a:bodyPr/>
        <a:lstStyle/>
        <a:p>
          <a:endParaRPr lang="ru-RU"/>
        </a:p>
      </dgm:t>
    </dgm:pt>
    <dgm:pt modelId="{189EED22-39D0-4E82-9A50-43CAFB85A2F4}" type="sibTrans" cxnId="{E2CCDA2B-11F8-4FA9-9846-2E08E485B934}">
      <dgm:prSet/>
      <dgm:spPr/>
      <dgm:t>
        <a:bodyPr/>
        <a:lstStyle/>
        <a:p>
          <a:endParaRPr lang="ru-RU"/>
        </a:p>
      </dgm:t>
    </dgm:pt>
    <dgm:pt modelId="{FE012E4F-8855-4499-8C85-657F6CFDF417}" type="pres">
      <dgm:prSet presAssocID="{1046DCE5-56E7-48AF-A11F-B596455E85D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1190639-F694-4E14-BB35-D42F0166C705}" type="pres">
      <dgm:prSet presAssocID="{D0FDCA3B-7AED-4B82-BCAF-459DC0BD9D07}" presName="root" presStyleCnt="0"/>
      <dgm:spPr/>
    </dgm:pt>
    <dgm:pt modelId="{F860171D-26F0-434F-8C02-E149D0FBD583}" type="pres">
      <dgm:prSet presAssocID="{D0FDCA3B-7AED-4B82-BCAF-459DC0BD9D07}" presName="rootComposite" presStyleCnt="0"/>
      <dgm:spPr/>
    </dgm:pt>
    <dgm:pt modelId="{94799FCF-B08C-4B5F-BBCE-C1084933CBC6}" type="pres">
      <dgm:prSet presAssocID="{D0FDCA3B-7AED-4B82-BCAF-459DC0BD9D07}" presName="rootText" presStyleLbl="node1" presStyleIdx="0" presStyleCnt="2"/>
      <dgm:spPr/>
    </dgm:pt>
    <dgm:pt modelId="{661EF597-840B-42A4-B30A-821C2B08C1EF}" type="pres">
      <dgm:prSet presAssocID="{D0FDCA3B-7AED-4B82-BCAF-459DC0BD9D07}" presName="rootConnector" presStyleLbl="node1" presStyleIdx="0" presStyleCnt="2"/>
      <dgm:spPr/>
    </dgm:pt>
    <dgm:pt modelId="{3D0AD595-6FCC-4B6E-924D-9F69D8B20950}" type="pres">
      <dgm:prSet presAssocID="{D0FDCA3B-7AED-4B82-BCAF-459DC0BD9D07}" presName="childShape" presStyleCnt="0"/>
      <dgm:spPr/>
    </dgm:pt>
    <dgm:pt modelId="{E34FF66C-4288-428F-83D5-B575E5E706D1}" type="pres">
      <dgm:prSet presAssocID="{E172ED4C-A9A0-4505-B58F-B99D60082DD8}" presName="Name13" presStyleLbl="parChTrans1D2" presStyleIdx="0" presStyleCnt="4"/>
      <dgm:spPr/>
    </dgm:pt>
    <dgm:pt modelId="{791835DF-9B04-430A-A36B-DD4549F7D023}" type="pres">
      <dgm:prSet presAssocID="{595B5139-4377-44C6-9DBB-BE1CE0E12A59}" presName="childText" presStyleLbl="bgAcc1" presStyleIdx="0" presStyleCnt="4">
        <dgm:presLayoutVars>
          <dgm:bulletEnabled val="1"/>
        </dgm:presLayoutVars>
      </dgm:prSet>
      <dgm:spPr/>
    </dgm:pt>
    <dgm:pt modelId="{D91B8B89-1221-43E0-B08F-72FD41267E7C}" type="pres">
      <dgm:prSet presAssocID="{AC5EF372-8EE3-4ABA-AE2D-36A9DAC38340}" presName="Name13" presStyleLbl="parChTrans1D2" presStyleIdx="1" presStyleCnt="4"/>
      <dgm:spPr/>
    </dgm:pt>
    <dgm:pt modelId="{7CA0D049-BB01-47BD-89DF-2155995AF634}" type="pres">
      <dgm:prSet presAssocID="{10EBF7D8-B364-4DC9-ADFD-592DA7333B22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26F1E-68A5-4B4A-B952-D74F1294D64A}" type="pres">
      <dgm:prSet presAssocID="{7DE41EF8-537F-4DA3-99A2-2F7B31841A75}" presName="root" presStyleCnt="0"/>
      <dgm:spPr/>
    </dgm:pt>
    <dgm:pt modelId="{86053360-E779-4AEC-86F8-C28384382493}" type="pres">
      <dgm:prSet presAssocID="{7DE41EF8-537F-4DA3-99A2-2F7B31841A75}" presName="rootComposite" presStyleCnt="0"/>
      <dgm:spPr/>
    </dgm:pt>
    <dgm:pt modelId="{E6E5A788-FE70-4054-A4B1-8570DB07DD04}" type="pres">
      <dgm:prSet presAssocID="{7DE41EF8-537F-4DA3-99A2-2F7B31841A75}" presName="rootText" presStyleLbl="node1" presStyleIdx="1" presStyleCnt="2"/>
      <dgm:spPr/>
    </dgm:pt>
    <dgm:pt modelId="{26F5032C-FBA8-4434-B0FD-3C14EBB6DC61}" type="pres">
      <dgm:prSet presAssocID="{7DE41EF8-537F-4DA3-99A2-2F7B31841A75}" presName="rootConnector" presStyleLbl="node1" presStyleIdx="1" presStyleCnt="2"/>
      <dgm:spPr/>
    </dgm:pt>
    <dgm:pt modelId="{B6BA3F3A-5CB2-4A1F-96A9-EE7D28257212}" type="pres">
      <dgm:prSet presAssocID="{7DE41EF8-537F-4DA3-99A2-2F7B31841A75}" presName="childShape" presStyleCnt="0"/>
      <dgm:spPr/>
    </dgm:pt>
    <dgm:pt modelId="{6BC288CB-0250-4AE8-9B3A-E548F799B0DD}" type="pres">
      <dgm:prSet presAssocID="{52B551E2-B32C-454F-A5E3-A754B6E600D4}" presName="Name13" presStyleLbl="parChTrans1D2" presStyleIdx="2" presStyleCnt="4"/>
      <dgm:spPr/>
    </dgm:pt>
    <dgm:pt modelId="{E570CBD5-A16B-4E89-BB50-17FB28733D0E}" type="pres">
      <dgm:prSet presAssocID="{DE65EBB2-619F-4AC2-80DF-8472758FDF8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33A43-5CF9-47E0-B6F6-F40C5EDD550A}" type="pres">
      <dgm:prSet presAssocID="{8CB02B48-9A4B-4314-A2E1-A339B3356B38}" presName="Name13" presStyleLbl="parChTrans1D2" presStyleIdx="3" presStyleCnt="4"/>
      <dgm:spPr/>
    </dgm:pt>
    <dgm:pt modelId="{11984F1F-E06C-47C6-AAF7-5149D9DC16C6}" type="pres">
      <dgm:prSet presAssocID="{172FB30A-EA70-4553-A1E7-A103A7E37D38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13F3C7-6F01-4885-A420-ED15F482BB9A}" type="presOf" srcId="{595B5139-4377-44C6-9DBB-BE1CE0E12A59}" destId="{791835DF-9B04-430A-A36B-DD4549F7D023}" srcOrd="0" destOrd="0" presId="urn:microsoft.com/office/officeart/2005/8/layout/hierarchy3"/>
    <dgm:cxn modelId="{A14FC31F-1B96-45DA-AD69-715B07F6374C}" srcId="{D0FDCA3B-7AED-4B82-BCAF-459DC0BD9D07}" destId="{10EBF7D8-B364-4DC9-ADFD-592DA7333B22}" srcOrd="1" destOrd="0" parTransId="{AC5EF372-8EE3-4ABA-AE2D-36A9DAC38340}" sibTransId="{7AD2A64D-1141-490D-8843-5EFBDEB80D76}"/>
    <dgm:cxn modelId="{1AFBE5DF-69A8-4E48-8E6A-6B43B97A3172}" type="presOf" srcId="{7DE41EF8-537F-4DA3-99A2-2F7B31841A75}" destId="{26F5032C-FBA8-4434-B0FD-3C14EBB6DC61}" srcOrd="1" destOrd="0" presId="urn:microsoft.com/office/officeart/2005/8/layout/hierarchy3"/>
    <dgm:cxn modelId="{4C5C3300-4677-4391-93F1-86E1DCD555C1}" srcId="{1046DCE5-56E7-48AF-A11F-B596455E85D9}" destId="{D0FDCA3B-7AED-4B82-BCAF-459DC0BD9D07}" srcOrd="0" destOrd="0" parTransId="{381F0E41-11B4-40B1-BC84-441B08ACB9B8}" sibTransId="{9C149774-5F3C-48A7-8484-9892F7E4A134}"/>
    <dgm:cxn modelId="{EC06AD13-D0F4-455C-BCA5-9AB479CEA4E1}" srcId="{1046DCE5-56E7-48AF-A11F-B596455E85D9}" destId="{7DE41EF8-537F-4DA3-99A2-2F7B31841A75}" srcOrd="1" destOrd="0" parTransId="{C1C5C406-1B68-4A5C-A75A-E4FF0BD7D963}" sibTransId="{10E60B6D-36CC-42BF-B7BD-24D157C2DEB6}"/>
    <dgm:cxn modelId="{D9496133-E199-4518-96BA-EEF386A5F450}" type="presOf" srcId="{D0FDCA3B-7AED-4B82-BCAF-459DC0BD9D07}" destId="{94799FCF-B08C-4B5F-BBCE-C1084933CBC6}" srcOrd="0" destOrd="0" presId="urn:microsoft.com/office/officeart/2005/8/layout/hierarchy3"/>
    <dgm:cxn modelId="{8998DCCE-782B-4DC7-B21C-CEDE2D859A09}" type="presOf" srcId="{10EBF7D8-B364-4DC9-ADFD-592DA7333B22}" destId="{7CA0D049-BB01-47BD-89DF-2155995AF634}" srcOrd="0" destOrd="0" presId="urn:microsoft.com/office/officeart/2005/8/layout/hierarchy3"/>
    <dgm:cxn modelId="{4E2575D1-ACC1-418C-A7F2-FF12E18CF12C}" srcId="{7DE41EF8-537F-4DA3-99A2-2F7B31841A75}" destId="{DE65EBB2-619F-4AC2-80DF-8472758FDF86}" srcOrd="0" destOrd="0" parTransId="{52B551E2-B32C-454F-A5E3-A754B6E600D4}" sibTransId="{43A183AC-1327-4575-A3E1-DC14D610CB55}"/>
    <dgm:cxn modelId="{2EDAC729-E017-4726-88C0-4D1DF8B21A95}" type="presOf" srcId="{D0FDCA3B-7AED-4B82-BCAF-459DC0BD9D07}" destId="{661EF597-840B-42A4-B30A-821C2B08C1EF}" srcOrd="1" destOrd="0" presId="urn:microsoft.com/office/officeart/2005/8/layout/hierarchy3"/>
    <dgm:cxn modelId="{53A417F7-CCD2-433E-9C15-012319FF0D44}" type="presOf" srcId="{AC5EF372-8EE3-4ABA-AE2D-36A9DAC38340}" destId="{D91B8B89-1221-43E0-B08F-72FD41267E7C}" srcOrd="0" destOrd="0" presId="urn:microsoft.com/office/officeart/2005/8/layout/hierarchy3"/>
    <dgm:cxn modelId="{22374C0C-A536-485A-AB4D-E04CC66BF278}" type="presOf" srcId="{52B551E2-B32C-454F-A5E3-A754B6E600D4}" destId="{6BC288CB-0250-4AE8-9B3A-E548F799B0DD}" srcOrd="0" destOrd="0" presId="urn:microsoft.com/office/officeart/2005/8/layout/hierarchy3"/>
    <dgm:cxn modelId="{06F15D48-A0B6-4934-8B9E-87EEA3A5A09F}" srcId="{D0FDCA3B-7AED-4B82-BCAF-459DC0BD9D07}" destId="{595B5139-4377-44C6-9DBB-BE1CE0E12A59}" srcOrd="0" destOrd="0" parTransId="{E172ED4C-A9A0-4505-B58F-B99D60082DD8}" sibTransId="{C62BC6AA-84D2-4F33-8A51-6AA7676072EC}"/>
    <dgm:cxn modelId="{8241E18E-D609-4978-9753-3A7111A4E49A}" type="presOf" srcId="{E172ED4C-A9A0-4505-B58F-B99D60082DD8}" destId="{E34FF66C-4288-428F-83D5-B575E5E706D1}" srcOrd="0" destOrd="0" presId="urn:microsoft.com/office/officeart/2005/8/layout/hierarchy3"/>
    <dgm:cxn modelId="{DEA539E6-43D1-42A3-AB30-0E5FB6CF2A1F}" type="presOf" srcId="{1046DCE5-56E7-48AF-A11F-B596455E85D9}" destId="{FE012E4F-8855-4499-8C85-657F6CFDF417}" srcOrd="0" destOrd="0" presId="urn:microsoft.com/office/officeart/2005/8/layout/hierarchy3"/>
    <dgm:cxn modelId="{B394B0C1-B206-408B-B98D-5675EFEBA632}" type="presOf" srcId="{DE65EBB2-619F-4AC2-80DF-8472758FDF86}" destId="{E570CBD5-A16B-4E89-BB50-17FB28733D0E}" srcOrd="0" destOrd="0" presId="urn:microsoft.com/office/officeart/2005/8/layout/hierarchy3"/>
    <dgm:cxn modelId="{CFF5ADEE-69B4-484C-89F4-D37A4D6FF8B9}" type="presOf" srcId="{172FB30A-EA70-4553-A1E7-A103A7E37D38}" destId="{11984F1F-E06C-47C6-AAF7-5149D9DC16C6}" srcOrd="0" destOrd="0" presId="urn:microsoft.com/office/officeart/2005/8/layout/hierarchy3"/>
    <dgm:cxn modelId="{E2CCDA2B-11F8-4FA9-9846-2E08E485B934}" srcId="{7DE41EF8-537F-4DA3-99A2-2F7B31841A75}" destId="{172FB30A-EA70-4553-A1E7-A103A7E37D38}" srcOrd="1" destOrd="0" parTransId="{8CB02B48-9A4B-4314-A2E1-A339B3356B38}" sibTransId="{189EED22-39D0-4E82-9A50-43CAFB85A2F4}"/>
    <dgm:cxn modelId="{02FAC937-A24A-4682-99A0-6CE5959DF87F}" type="presOf" srcId="{8CB02B48-9A4B-4314-A2E1-A339B3356B38}" destId="{33E33A43-5CF9-47E0-B6F6-F40C5EDD550A}" srcOrd="0" destOrd="0" presId="urn:microsoft.com/office/officeart/2005/8/layout/hierarchy3"/>
    <dgm:cxn modelId="{A40DF69C-806F-477E-800A-B7AC5FA89D69}" type="presOf" srcId="{7DE41EF8-537F-4DA3-99A2-2F7B31841A75}" destId="{E6E5A788-FE70-4054-A4B1-8570DB07DD04}" srcOrd="0" destOrd="0" presId="urn:microsoft.com/office/officeart/2005/8/layout/hierarchy3"/>
    <dgm:cxn modelId="{6CB6BC25-5F2F-419C-9B8F-B263A2B5D117}" type="presParOf" srcId="{FE012E4F-8855-4499-8C85-657F6CFDF417}" destId="{91190639-F694-4E14-BB35-D42F0166C705}" srcOrd="0" destOrd="0" presId="urn:microsoft.com/office/officeart/2005/8/layout/hierarchy3"/>
    <dgm:cxn modelId="{D222C00C-6542-4301-AFF2-FADFA07BE95C}" type="presParOf" srcId="{91190639-F694-4E14-BB35-D42F0166C705}" destId="{F860171D-26F0-434F-8C02-E149D0FBD583}" srcOrd="0" destOrd="0" presId="urn:microsoft.com/office/officeart/2005/8/layout/hierarchy3"/>
    <dgm:cxn modelId="{1546BA6C-ECAA-4916-AABE-5573A0D65F5A}" type="presParOf" srcId="{F860171D-26F0-434F-8C02-E149D0FBD583}" destId="{94799FCF-B08C-4B5F-BBCE-C1084933CBC6}" srcOrd="0" destOrd="0" presId="urn:microsoft.com/office/officeart/2005/8/layout/hierarchy3"/>
    <dgm:cxn modelId="{E3FE353F-18C7-4371-9C1D-E3E1DBD0BFF2}" type="presParOf" srcId="{F860171D-26F0-434F-8C02-E149D0FBD583}" destId="{661EF597-840B-42A4-B30A-821C2B08C1EF}" srcOrd="1" destOrd="0" presId="urn:microsoft.com/office/officeart/2005/8/layout/hierarchy3"/>
    <dgm:cxn modelId="{A677EC58-49A0-4159-81C2-1C711B5ADC2A}" type="presParOf" srcId="{91190639-F694-4E14-BB35-D42F0166C705}" destId="{3D0AD595-6FCC-4B6E-924D-9F69D8B20950}" srcOrd="1" destOrd="0" presId="urn:microsoft.com/office/officeart/2005/8/layout/hierarchy3"/>
    <dgm:cxn modelId="{261C0B30-1455-485C-BEB2-90ED293FD870}" type="presParOf" srcId="{3D0AD595-6FCC-4B6E-924D-9F69D8B20950}" destId="{E34FF66C-4288-428F-83D5-B575E5E706D1}" srcOrd="0" destOrd="0" presId="urn:microsoft.com/office/officeart/2005/8/layout/hierarchy3"/>
    <dgm:cxn modelId="{5B25B9C5-7CD5-43FC-9BEF-D55DAF990493}" type="presParOf" srcId="{3D0AD595-6FCC-4B6E-924D-9F69D8B20950}" destId="{791835DF-9B04-430A-A36B-DD4549F7D023}" srcOrd="1" destOrd="0" presId="urn:microsoft.com/office/officeart/2005/8/layout/hierarchy3"/>
    <dgm:cxn modelId="{3E1CB698-D677-453B-867D-9B029B2584D0}" type="presParOf" srcId="{3D0AD595-6FCC-4B6E-924D-9F69D8B20950}" destId="{D91B8B89-1221-43E0-B08F-72FD41267E7C}" srcOrd="2" destOrd="0" presId="urn:microsoft.com/office/officeart/2005/8/layout/hierarchy3"/>
    <dgm:cxn modelId="{224696D9-11D4-4882-9901-DBFB9EF5C0F2}" type="presParOf" srcId="{3D0AD595-6FCC-4B6E-924D-9F69D8B20950}" destId="{7CA0D049-BB01-47BD-89DF-2155995AF634}" srcOrd="3" destOrd="0" presId="urn:microsoft.com/office/officeart/2005/8/layout/hierarchy3"/>
    <dgm:cxn modelId="{3A9C87F5-8C8D-4764-9D3F-E0515A02AA49}" type="presParOf" srcId="{FE012E4F-8855-4499-8C85-657F6CFDF417}" destId="{93426F1E-68A5-4B4A-B952-D74F1294D64A}" srcOrd="1" destOrd="0" presId="urn:microsoft.com/office/officeart/2005/8/layout/hierarchy3"/>
    <dgm:cxn modelId="{3BA39262-3621-4E51-9EBF-2555975B163B}" type="presParOf" srcId="{93426F1E-68A5-4B4A-B952-D74F1294D64A}" destId="{86053360-E779-4AEC-86F8-C28384382493}" srcOrd="0" destOrd="0" presId="urn:microsoft.com/office/officeart/2005/8/layout/hierarchy3"/>
    <dgm:cxn modelId="{E8BCD152-8560-418A-BAB3-29B4A0BF7691}" type="presParOf" srcId="{86053360-E779-4AEC-86F8-C28384382493}" destId="{E6E5A788-FE70-4054-A4B1-8570DB07DD04}" srcOrd="0" destOrd="0" presId="urn:microsoft.com/office/officeart/2005/8/layout/hierarchy3"/>
    <dgm:cxn modelId="{C9EF465C-5FFF-422B-BA15-C12D66990B87}" type="presParOf" srcId="{86053360-E779-4AEC-86F8-C28384382493}" destId="{26F5032C-FBA8-4434-B0FD-3C14EBB6DC61}" srcOrd="1" destOrd="0" presId="urn:microsoft.com/office/officeart/2005/8/layout/hierarchy3"/>
    <dgm:cxn modelId="{460FE2F1-1BD4-45C9-B12E-9B2727CD2812}" type="presParOf" srcId="{93426F1E-68A5-4B4A-B952-D74F1294D64A}" destId="{B6BA3F3A-5CB2-4A1F-96A9-EE7D28257212}" srcOrd="1" destOrd="0" presId="urn:microsoft.com/office/officeart/2005/8/layout/hierarchy3"/>
    <dgm:cxn modelId="{68E3735E-7E6B-4CD6-B4F8-449F70431DB0}" type="presParOf" srcId="{B6BA3F3A-5CB2-4A1F-96A9-EE7D28257212}" destId="{6BC288CB-0250-4AE8-9B3A-E548F799B0DD}" srcOrd="0" destOrd="0" presId="urn:microsoft.com/office/officeart/2005/8/layout/hierarchy3"/>
    <dgm:cxn modelId="{1E1EEB11-5D2E-413C-A6DA-CD62DB7DDF50}" type="presParOf" srcId="{B6BA3F3A-5CB2-4A1F-96A9-EE7D28257212}" destId="{E570CBD5-A16B-4E89-BB50-17FB28733D0E}" srcOrd="1" destOrd="0" presId="urn:microsoft.com/office/officeart/2005/8/layout/hierarchy3"/>
    <dgm:cxn modelId="{ECE082C9-C495-4C28-8201-85B9F73B252C}" type="presParOf" srcId="{B6BA3F3A-5CB2-4A1F-96A9-EE7D28257212}" destId="{33E33A43-5CF9-47E0-B6F6-F40C5EDD550A}" srcOrd="2" destOrd="0" presId="urn:microsoft.com/office/officeart/2005/8/layout/hierarchy3"/>
    <dgm:cxn modelId="{5A68FF7A-1C86-479E-80AF-A8A28BF61125}" type="presParOf" srcId="{B6BA3F3A-5CB2-4A1F-96A9-EE7D28257212}" destId="{11984F1F-E06C-47C6-AAF7-5149D9DC16C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99FCF-B08C-4B5F-BBCE-C1084933CBC6}">
      <dsp:nvSpPr>
        <dsp:cNvPr id="0" name=""/>
        <dsp:cNvSpPr/>
      </dsp:nvSpPr>
      <dsp:spPr>
        <a:xfrm>
          <a:off x="408" y="340177"/>
          <a:ext cx="1487861" cy="7439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shall</a:t>
          </a:r>
          <a:endParaRPr lang="ru-RU" sz="4400" kern="1200" dirty="0"/>
        </a:p>
      </dsp:txBody>
      <dsp:txXfrm>
        <a:off x="22197" y="361966"/>
        <a:ext cx="1444283" cy="700352"/>
      </dsp:txXfrm>
    </dsp:sp>
    <dsp:sp modelId="{E34FF66C-4288-428F-83D5-B575E5E706D1}">
      <dsp:nvSpPr>
        <dsp:cNvPr id="0" name=""/>
        <dsp:cNvSpPr/>
      </dsp:nvSpPr>
      <dsp:spPr>
        <a:xfrm>
          <a:off x="149194" y="1084107"/>
          <a:ext cx="148786" cy="557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948"/>
              </a:lnTo>
              <a:lnTo>
                <a:pt x="148786" y="5579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835DF-9B04-430A-A36B-DD4549F7D023}">
      <dsp:nvSpPr>
        <dsp:cNvPr id="0" name=""/>
        <dsp:cNvSpPr/>
      </dsp:nvSpPr>
      <dsp:spPr>
        <a:xfrm>
          <a:off x="297981" y="1270090"/>
          <a:ext cx="1190289" cy="7439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</a:t>
          </a:r>
          <a:endParaRPr lang="ru-RU" sz="2400" kern="1200" dirty="0"/>
        </a:p>
      </dsp:txBody>
      <dsp:txXfrm>
        <a:off x="319770" y="1291879"/>
        <a:ext cx="1146711" cy="700352"/>
      </dsp:txXfrm>
    </dsp:sp>
    <dsp:sp modelId="{D91B8B89-1221-43E0-B08F-72FD41267E7C}">
      <dsp:nvSpPr>
        <dsp:cNvPr id="0" name=""/>
        <dsp:cNvSpPr/>
      </dsp:nvSpPr>
      <dsp:spPr>
        <a:xfrm>
          <a:off x="149194" y="1084107"/>
          <a:ext cx="148786" cy="1487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7861"/>
              </a:lnTo>
              <a:lnTo>
                <a:pt x="148786" y="148786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0D049-BB01-47BD-89DF-2155995AF634}">
      <dsp:nvSpPr>
        <dsp:cNvPr id="0" name=""/>
        <dsp:cNvSpPr/>
      </dsp:nvSpPr>
      <dsp:spPr>
        <a:xfrm>
          <a:off x="297981" y="2200004"/>
          <a:ext cx="1190289" cy="7439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we</a:t>
          </a:r>
          <a:endParaRPr lang="ru-RU" sz="2400" kern="1200" dirty="0"/>
        </a:p>
      </dsp:txBody>
      <dsp:txXfrm>
        <a:off x="319770" y="2221793"/>
        <a:ext cx="1146711" cy="700352"/>
      </dsp:txXfrm>
    </dsp:sp>
    <dsp:sp modelId="{E6E5A788-FE70-4054-A4B1-8570DB07DD04}">
      <dsp:nvSpPr>
        <dsp:cNvPr id="0" name=""/>
        <dsp:cNvSpPr/>
      </dsp:nvSpPr>
      <dsp:spPr>
        <a:xfrm>
          <a:off x="1860235" y="340177"/>
          <a:ext cx="1487861" cy="7439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will</a:t>
          </a:r>
          <a:endParaRPr lang="ru-RU" sz="4400" kern="1200" dirty="0"/>
        </a:p>
      </dsp:txBody>
      <dsp:txXfrm>
        <a:off x="1882024" y="361966"/>
        <a:ext cx="1444283" cy="700352"/>
      </dsp:txXfrm>
    </dsp:sp>
    <dsp:sp modelId="{6BC288CB-0250-4AE8-9B3A-E548F799B0DD}">
      <dsp:nvSpPr>
        <dsp:cNvPr id="0" name=""/>
        <dsp:cNvSpPr/>
      </dsp:nvSpPr>
      <dsp:spPr>
        <a:xfrm>
          <a:off x="2009021" y="1084107"/>
          <a:ext cx="148786" cy="557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948"/>
              </a:lnTo>
              <a:lnTo>
                <a:pt x="148786" y="5579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0CBD5-A16B-4E89-BB50-17FB28733D0E}">
      <dsp:nvSpPr>
        <dsp:cNvPr id="0" name=""/>
        <dsp:cNvSpPr/>
      </dsp:nvSpPr>
      <dsp:spPr>
        <a:xfrm>
          <a:off x="2157808" y="1270090"/>
          <a:ext cx="1190289" cy="7439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he, she, it</a:t>
          </a:r>
          <a:endParaRPr lang="ru-RU" sz="2400" kern="1200" dirty="0"/>
        </a:p>
      </dsp:txBody>
      <dsp:txXfrm>
        <a:off x="2179597" y="1291879"/>
        <a:ext cx="1146711" cy="700352"/>
      </dsp:txXfrm>
    </dsp:sp>
    <dsp:sp modelId="{33E33A43-5CF9-47E0-B6F6-F40C5EDD550A}">
      <dsp:nvSpPr>
        <dsp:cNvPr id="0" name=""/>
        <dsp:cNvSpPr/>
      </dsp:nvSpPr>
      <dsp:spPr>
        <a:xfrm>
          <a:off x="2009021" y="1084107"/>
          <a:ext cx="148786" cy="1487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7861"/>
              </a:lnTo>
              <a:lnTo>
                <a:pt x="148786" y="148786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84F1F-E06C-47C6-AAF7-5149D9DC16C6}">
      <dsp:nvSpPr>
        <dsp:cNvPr id="0" name=""/>
        <dsp:cNvSpPr/>
      </dsp:nvSpPr>
      <dsp:spPr>
        <a:xfrm>
          <a:off x="2157808" y="2200004"/>
          <a:ext cx="1190289" cy="7439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you, they</a:t>
          </a:r>
          <a:endParaRPr lang="ru-RU" sz="2400" kern="1200" dirty="0"/>
        </a:p>
      </dsp:txBody>
      <dsp:txXfrm>
        <a:off x="2179597" y="2221793"/>
        <a:ext cx="1146711" cy="700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1356"/>
            <a:ext cx="8596668" cy="1267622"/>
          </a:xfrm>
        </p:spPr>
        <p:txBody>
          <a:bodyPr>
            <a:normAutofit/>
          </a:bodyPr>
          <a:lstStyle/>
          <a:p>
            <a:r>
              <a:rPr lang="en-US" sz="4400" dirty="0"/>
              <a:t>The Future Simple Tense</a:t>
            </a:r>
            <a:endParaRPr lang="ru-RU" sz="4400" dirty="0"/>
          </a:p>
        </p:txBody>
      </p:sp>
      <p:pic>
        <p:nvPicPr>
          <p:cNvPr id="3074" name="Imagen 2" descr="C:\Users\Diego\Pictures\cliparts\mechanic\PNGS\jun10_girl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051" y="1828800"/>
            <a:ext cx="2183655" cy="362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n 3" descr="C:\Users\Diego\Pictures\cliparts\mechanic\PNGS\jun10_boy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458" y="1920655"/>
            <a:ext cx="1898818" cy="3535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7492281" y="1244184"/>
            <a:ext cx="3074051" cy="1439056"/>
          </a:xfrm>
          <a:prstGeom prst="wedgeRectCallout">
            <a:avLst>
              <a:gd name="adj1" fmla="val -60388"/>
              <a:gd name="adj2" fmla="val 25833"/>
            </a:avLst>
          </a:prstGeom>
          <a:gradFill rotWithShape="0">
            <a:gsLst>
              <a:gs pos="0">
                <a:srgbClr val="C2D69B">
                  <a:gamma/>
                  <a:tint val="20000"/>
                  <a:invGamma/>
                </a:srgbClr>
              </a:gs>
              <a:gs pos="100000">
                <a:srgbClr val="C2D69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Affirmative Statements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I    will    go to Costa Rica next year.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7703211" y="2893103"/>
            <a:ext cx="2863121" cy="1109318"/>
          </a:xfrm>
          <a:prstGeom prst="wedgeRectCallout">
            <a:avLst>
              <a:gd name="adj1" fmla="val -62473"/>
              <a:gd name="adj2" fmla="val 15822"/>
            </a:avLst>
          </a:prstGeom>
          <a:gradFill rotWithShape="0">
            <a:gsLst>
              <a:gs pos="0">
                <a:srgbClr val="FFFF00">
                  <a:gamma/>
                  <a:tint val="20000"/>
                  <a:invGamma/>
                </a:srgbClr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Negative Statements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She will not buy a new house.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7465102" y="4312540"/>
            <a:ext cx="3267855" cy="1234974"/>
          </a:xfrm>
          <a:prstGeom prst="wedgeRectCallout">
            <a:avLst>
              <a:gd name="adj1" fmla="val -62548"/>
              <a:gd name="adj2" fmla="val -36572"/>
            </a:avLst>
          </a:prstGeom>
          <a:gradFill rotWithShape="0">
            <a:gsLst>
              <a:gs pos="0">
                <a:srgbClr val="31849B"/>
              </a:gs>
              <a:gs pos="100000">
                <a:srgbClr val="31849B">
                  <a:gamma/>
                  <a:tint val="20000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Questions: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Where will you go next summer?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94873" y="1439056"/>
            <a:ext cx="3046178" cy="2398426"/>
          </a:xfrm>
          <a:prstGeom prst="wedgeRectCallout">
            <a:avLst>
              <a:gd name="adj1" fmla="val 64087"/>
              <a:gd name="adj2" fmla="val -16854"/>
            </a:avLst>
          </a:prstGeom>
          <a:gradFill rotWithShape="0">
            <a:gsLst>
              <a:gs pos="0">
                <a:srgbClr val="548DD4"/>
              </a:gs>
              <a:gs pos="100000">
                <a:srgbClr val="548DD4">
                  <a:gamma/>
                  <a:tint val="2000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Will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future expresses a spontaneous decision, an assumption with regard to the future or an action in the future that cannot be influenced.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94873" y="4312540"/>
            <a:ext cx="3134010" cy="2008230"/>
          </a:xfrm>
          <a:prstGeom prst="wedgeRectCallout">
            <a:avLst>
              <a:gd name="adj1" fmla="val 52162"/>
              <a:gd name="adj2" fmla="val -65296"/>
            </a:avLst>
          </a:prstGeom>
          <a:solidFill>
            <a:srgbClr val="FBD4B4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Signal</a:t>
            </a:r>
            <a:r>
              <a:rPr kumimoji="0" lang="es-E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s-E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Words</a:t>
            </a:r>
            <a:endParaRPr kumimoji="0" lang="es-ES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in a </a:t>
            </a:r>
            <a:r>
              <a:rPr kumimoji="0" lang="es-E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year</a:t>
            </a:r>
            <a:r>
              <a:rPr kumimoji="0" lang="es-E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kumimoji="0" lang="es-E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next</a:t>
            </a:r>
            <a:r>
              <a:rPr kumimoji="0" lang="es-E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 …, </a:t>
            </a:r>
            <a:r>
              <a:rPr kumimoji="0" lang="es-E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tomorrow</a:t>
            </a:r>
            <a:endParaRPr kumimoji="0" lang="es-E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Vermutung</a:t>
            </a:r>
            <a:r>
              <a:rPr kumimoji="0" lang="es-E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: I </a:t>
            </a:r>
            <a:r>
              <a:rPr kumimoji="0" lang="es-E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think</a:t>
            </a:r>
            <a:r>
              <a:rPr kumimoji="0" lang="es-E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kumimoji="0" lang="es-E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probably</a:t>
            </a:r>
            <a:r>
              <a:rPr kumimoji="0" lang="es-E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kumimoji="0" lang="es-E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perhaps</a:t>
            </a:r>
            <a:endParaRPr kumimoji="0" lang="es-E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2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The Future Simple Tense</a:t>
            </a:r>
            <a:br>
              <a:rPr lang="en-US" sz="4400" dirty="0" smtClean="0"/>
            </a:br>
            <a:endParaRPr lang="ru-RU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7334" y="3232597"/>
            <a:ext cx="8853032" cy="3296992"/>
          </a:xfrm>
        </p:spPr>
        <p:txBody>
          <a:bodyPr numCol="2">
            <a:normAutofit/>
          </a:bodyPr>
          <a:lstStyle/>
          <a:p>
            <a:r>
              <a:rPr lang="en-US" sz="3600" dirty="0" smtClean="0"/>
              <a:t>Tomorrow</a:t>
            </a:r>
          </a:p>
          <a:p>
            <a:r>
              <a:rPr lang="en-US" sz="3600" dirty="0" smtClean="0"/>
              <a:t>Next week</a:t>
            </a:r>
          </a:p>
          <a:p>
            <a:r>
              <a:rPr lang="en-US" sz="3600" dirty="0" smtClean="0"/>
              <a:t>In 3 days</a:t>
            </a:r>
          </a:p>
          <a:p>
            <a:endParaRPr lang="en-US" sz="3600" dirty="0"/>
          </a:p>
          <a:p>
            <a:r>
              <a:rPr lang="en-US" sz="3600" dirty="0" smtClean="0"/>
              <a:t>Next week</a:t>
            </a:r>
          </a:p>
          <a:p>
            <a:r>
              <a:rPr lang="en-US" sz="3600" dirty="0" smtClean="0"/>
              <a:t>Next year</a:t>
            </a:r>
          </a:p>
          <a:p>
            <a:r>
              <a:rPr lang="en-US" sz="3600" dirty="0" smtClean="0"/>
              <a:t>In 2017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7334" y="2160589"/>
            <a:ext cx="6998474" cy="878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200" dirty="0"/>
              <a:t>Action can take place: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728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3336"/>
            <a:ext cx="4950734" cy="85000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The Future Simple </a:t>
            </a:r>
            <a:r>
              <a:rPr lang="en-US" sz="3200" dirty="0" smtClean="0"/>
              <a:t>Tense</a:t>
            </a: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48" y="1481070"/>
            <a:ext cx="6568227" cy="4790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Subject + </a:t>
            </a:r>
            <a:r>
              <a:rPr lang="en-US" sz="2000" dirty="0" smtClean="0">
                <a:solidFill>
                  <a:srgbClr val="FF0000"/>
                </a:solidFill>
              </a:rPr>
              <a:t>shall/will</a:t>
            </a:r>
            <a:r>
              <a:rPr lang="en-US" sz="2000" dirty="0" smtClean="0"/>
              <a:t> + verb.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Shall/will</a:t>
            </a:r>
            <a:r>
              <a:rPr lang="en-US" sz="2000" dirty="0" smtClean="0"/>
              <a:t> + subject + verb?</a:t>
            </a:r>
          </a:p>
          <a:p>
            <a:pPr marL="0" indent="0">
              <a:buNone/>
            </a:pPr>
            <a:r>
              <a:rPr lang="en-US" sz="2000" dirty="0"/>
              <a:t>Subject + </a:t>
            </a:r>
            <a:r>
              <a:rPr lang="en-US" sz="2000" dirty="0">
                <a:solidFill>
                  <a:srgbClr val="FF0000"/>
                </a:solidFill>
              </a:rPr>
              <a:t>shall/will</a:t>
            </a:r>
            <a:r>
              <a:rPr lang="en-US" sz="2000" dirty="0"/>
              <a:t> +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000" dirty="0" smtClean="0"/>
              <a:t> +verb.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Sam will wash his car tomorrow.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- Will you go with us?</a:t>
            </a:r>
          </a:p>
          <a:p>
            <a:pPr marL="0" indent="0">
              <a:buNone/>
            </a:pPr>
            <a:r>
              <a:rPr lang="en-US" sz="2000" dirty="0" smtClean="0"/>
              <a:t>- No, I shall not (shan’t). I shall help my mother.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Ann will not (won’t) do this work along.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u="sng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72143078"/>
              </p:ext>
            </p:extLst>
          </p:nvPr>
        </p:nvGraphicFramePr>
        <p:xfrm>
          <a:off x="7418231" y="283336"/>
          <a:ext cx="3348506" cy="3284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0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Simple Tense</a:t>
            </a:r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77334" y="1499017"/>
            <a:ext cx="8596668" cy="4542346"/>
          </a:xfrm>
        </p:spPr>
        <p:txBody>
          <a:bodyPr/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Write positive sentences </a:t>
            </a:r>
            <a:r>
              <a:rPr lang="en-US" altLang="ru-RU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Future</a:t>
            </a: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ts val="1000"/>
              </a:spcAft>
              <a:buClrTx/>
              <a:buSzTx/>
              <a:buFont typeface="Comic Sans MS" panose="030F0702030302020204" pitchFamily="66" charset="0"/>
              <a:buChar char="1"/>
            </a:pP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. We </a:t>
            </a: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(help)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_____________ you.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mic Sans MS" panose="030F0702030302020204" pitchFamily="66" charset="0"/>
              <a:buChar char="2"/>
            </a:pP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. I </a:t>
            </a: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(get) 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______________ you a drink-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mic Sans MS" panose="030F0702030302020204" pitchFamily="66" charset="0"/>
              <a:buChar char="3"/>
            </a:pPr>
            <a:r>
              <a:rPr lang="en-US" altLang="ru-RU" sz="2400" dirty="0">
                <a:latin typeface="Comic Sans MS" panose="030F0702030302020204" pitchFamily="66" charset="0"/>
              </a:rPr>
              <a:t>. 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 think our team </a:t>
            </a: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(win)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__________ the match.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mic Sans MS" panose="030F0702030302020204" pitchFamily="66" charset="0"/>
              <a:buChar char="4"/>
            </a:pP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. Maybe, she </a:t>
            </a: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(do)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____________ yoga.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mic Sans MS" panose="030F0702030302020204" pitchFamily="66" charset="0"/>
              <a:buChar char="5"/>
            </a:pP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. I (</a:t>
            </a: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buy) 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_________ the tickets.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mic Sans MS" panose="030F0702030302020204" pitchFamily="66" charset="0"/>
              <a:buChar char="6"/>
            </a:pPr>
            <a:r>
              <a:rPr lang="en-US" altLang="ru-RU" sz="2400" dirty="0">
                <a:latin typeface="Comic Sans MS" panose="030F0702030302020204" pitchFamily="66" charset="0"/>
              </a:rPr>
              <a:t>. 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Perhaps, she </a:t>
            </a: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(run) 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__________ next year.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mic Sans MS" panose="030F0702030302020204" pitchFamily="66" charset="0"/>
              <a:buChar char="7"/>
            </a:pP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. Maybe we </a:t>
            </a: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(stay)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___________ at home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mic Sans MS" panose="030F0702030302020204" pitchFamily="66" charset="0"/>
              <a:buChar char="8"/>
            </a:pP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. She hopes that he </a:t>
            </a: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(cook)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________ pizza.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mic Sans MS" panose="030F0702030302020204" pitchFamily="66" charset="0"/>
              <a:buChar char="9"/>
            </a:pP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. I’m sure they </a:t>
            </a: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(understand)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____________ you.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mic Sans MS" panose="030F0702030302020204" pitchFamily="66" charset="0"/>
              <a:buChar char="1"/>
            </a:pP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0. They </a:t>
            </a:r>
            <a:r>
              <a:rPr lang="en-US" altLang="ru-RU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(go/probably) </a:t>
            </a:r>
            <a:r>
              <a:rPr lang="en-US" altLang="ru-RU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_____________ to San José.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65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4328"/>
          </a:xfrm>
        </p:spPr>
        <p:txBody>
          <a:bodyPr/>
          <a:lstStyle/>
          <a:p>
            <a:r>
              <a:rPr lang="en-US" dirty="0"/>
              <a:t>The Future Simple Tense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026"/>
            <a:ext cx="8596668" cy="45573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000" b="1" dirty="0" err="1"/>
              <a:t>Write</a:t>
            </a:r>
            <a:r>
              <a:rPr lang="es-ES" sz="2000" b="1" dirty="0"/>
              <a:t> </a:t>
            </a:r>
            <a:r>
              <a:rPr lang="es-ES" sz="2000" b="1" dirty="0" err="1"/>
              <a:t>negatgive</a:t>
            </a:r>
            <a:r>
              <a:rPr lang="es-ES" sz="2000" b="1" dirty="0"/>
              <a:t> </a:t>
            </a:r>
            <a:r>
              <a:rPr lang="es-ES" sz="2000" b="1" dirty="0" err="1"/>
              <a:t>sentences</a:t>
            </a:r>
            <a:r>
              <a:rPr lang="es-ES" sz="2000" b="1" dirty="0"/>
              <a:t> in </a:t>
            </a:r>
            <a:r>
              <a:rPr lang="es-ES" sz="2000" b="1" dirty="0" err="1" smtClean="0"/>
              <a:t>Future</a:t>
            </a:r>
            <a:r>
              <a:rPr lang="es-ES" sz="2000" b="1" dirty="0"/>
              <a:t>.</a:t>
            </a:r>
            <a:endParaRPr lang="ru-RU" sz="2000" dirty="0"/>
          </a:p>
          <a:p>
            <a:pPr marL="0" indent="0">
              <a:buNone/>
            </a:pPr>
            <a:r>
              <a:rPr lang="es-ES" sz="2000" dirty="0"/>
              <a:t>1. (I / </a:t>
            </a:r>
            <a:r>
              <a:rPr lang="es-ES" sz="2000" dirty="0" err="1"/>
              <a:t>answer</a:t>
            </a:r>
            <a:r>
              <a:rPr lang="es-ES" sz="2000" dirty="0"/>
              <a:t> /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question</a:t>
            </a:r>
            <a:r>
              <a:rPr lang="es-ES" sz="2000" dirty="0"/>
              <a:t>)</a:t>
            </a:r>
            <a:endParaRPr lang="ru-RU" sz="2000" dirty="0"/>
          </a:p>
          <a:p>
            <a:pPr marL="0" indent="0">
              <a:buNone/>
            </a:pPr>
            <a:r>
              <a:rPr lang="es-ES" sz="2000" dirty="0"/>
              <a:t>__________________________________</a:t>
            </a:r>
            <a:endParaRPr lang="ru-RU" sz="2000" dirty="0"/>
          </a:p>
          <a:p>
            <a:pPr marL="0" indent="0">
              <a:buNone/>
            </a:pPr>
            <a:r>
              <a:rPr lang="es-ES" sz="2000" dirty="0"/>
              <a:t>2. (</a:t>
            </a:r>
            <a:r>
              <a:rPr lang="es-ES" sz="2000" dirty="0" err="1"/>
              <a:t>she</a:t>
            </a:r>
            <a:r>
              <a:rPr lang="es-ES" sz="2000" dirty="0"/>
              <a:t> / </a:t>
            </a:r>
            <a:r>
              <a:rPr lang="es-ES" sz="2000" dirty="0" err="1"/>
              <a:t>read</a:t>
            </a:r>
            <a:r>
              <a:rPr lang="es-ES" sz="2000" dirty="0"/>
              <a:t> /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book</a:t>
            </a:r>
            <a:r>
              <a:rPr lang="es-ES" sz="2000" dirty="0"/>
              <a:t>)</a:t>
            </a:r>
            <a:endParaRPr lang="ru-RU" sz="2000" dirty="0"/>
          </a:p>
          <a:p>
            <a:pPr marL="0" indent="0">
              <a:buNone/>
            </a:pPr>
            <a:r>
              <a:rPr lang="es-ES" sz="2000" dirty="0"/>
              <a:t>__________________________________</a:t>
            </a:r>
            <a:endParaRPr lang="ru-RU" sz="2000" dirty="0"/>
          </a:p>
          <a:p>
            <a:pPr marL="0" indent="0">
              <a:buNone/>
            </a:pPr>
            <a:r>
              <a:rPr lang="es-ES" sz="2000" dirty="0"/>
              <a:t>3,. (</a:t>
            </a:r>
            <a:r>
              <a:rPr lang="es-ES" sz="2000" dirty="0" err="1"/>
              <a:t>they</a:t>
            </a:r>
            <a:r>
              <a:rPr lang="es-ES" sz="2000" dirty="0"/>
              <a:t> / </a:t>
            </a:r>
            <a:r>
              <a:rPr lang="es-ES" sz="2000" dirty="0" err="1"/>
              <a:t>drink</a:t>
            </a:r>
            <a:r>
              <a:rPr lang="es-ES" sz="2000" dirty="0"/>
              <a:t> / </a:t>
            </a:r>
            <a:r>
              <a:rPr lang="es-ES" sz="2000" dirty="0" err="1"/>
              <a:t>beer</a:t>
            </a:r>
            <a:r>
              <a:rPr lang="es-ES" sz="2000" dirty="0"/>
              <a:t>) </a:t>
            </a:r>
            <a:endParaRPr lang="ru-RU" sz="2000" dirty="0"/>
          </a:p>
          <a:p>
            <a:pPr marL="0" indent="0">
              <a:buNone/>
            </a:pPr>
            <a:r>
              <a:rPr lang="es-ES" sz="2000" dirty="0"/>
              <a:t>__________________________________</a:t>
            </a:r>
            <a:endParaRPr lang="ru-RU" sz="2000" dirty="0"/>
          </a:p>
          <a:p>
            <a:pPr marL="0" indent="0">
              <a:buNone/>
            </a:pPr>
            <a:r>
              <a:rPr lang="es-ES" sz="2000" dirty="0"/>
              <a:t>4.  (</a:t>
            </a:r>
            <a:r>
              <a:rPr lang="es-ES" sz="2000" dirty="0" err="1"/>
              <a:t>we</a:t>
            </a:r>
            <a:r>
              <a:rPr lang="es-ES" sz="2000" dirty="0"/>
              <a:t> / </a:t>
            </a:r>
            <a:r>
              <a:rPr lang="es-ES" sz="2000" dirty="0" err="1"/>
              <a:t>send</a:t>
            </a:r>
            <a:r>
              <a:rPr lang="es-ES" sz="2000" dirty="0"/>
              <a:t> /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postcard</a:t>
            </a:r>
            <a:r>
              <a:rPr lang="es-ES" sz="2000" dirty="0"/>
              <a:t>)</a:t>
            </a:r>
            <a:endParaRPr lang="ru-RU" sz="2000" dirty="0"/>
          </a:p>
          <a:p>
            <a:pPr marL="0" indent="0">
              <a:buNone/>
            </a:pPr>
            <a:r>
              <a:rPr lang="es-ES" sz="2000" dirty="0"/>
              <a:t>__________________________________</a:t>
            </a:r>
            <a:endParaRPr lang="ru-RU" sz="2000" dirty="0"/>
          </a:p>
          <a:p>
            <a:pPr marL="0" indent="0">
              <a:buNone/>
            </a:pPr>
            <a:r>
              <a:rPr lang="es-ES" sz="2000" dirty="0"/>
              <a:t>5. (Vanessa / catch /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ball</a:t>
            </a:r>
            <a:r>
              <a:rPr lang="es-ES" sz="2000" dirty="0"/>
              <a:t>)</a:t>
            </a:r>
            <a:endParaRPr lang="ru-RU" sz="2000" dirty="0"/>
          </a:p>
          <a:p>
            <a:pPr marL="0" indent="0">
              <a:buNone/>
            </a:pPr>
            <a:r>
              <a:rPr lang="es-ES" sz="2000" dirty="0"/>
              <a:t>__________________________________</a:t>
            </a:r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6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280" y="312196"/>
            <a:ext cx="8702721" cy="1024601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Look at the pictures and use the words on the right to write about Frank’s </a:t>
            </a:r>
            <a:r>
              <a:rPr lang="ru-RU" altLang="ru-RU" dirty="0" smtClean="0">
                <a:solidFill>
                  <a:schemeClr val="tx1"/>
                </a:solidFill>
                <a:latin typeface="Arial" panose="020B0604020202020204" pitchFamily="34" charset="0"/>
              </a:rPr>
              <a:t>future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85" name="Content Placeholder 208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7377"/>
            <a:ext cx="5409127" cy="5280624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61369" y="1336796"/>
            <a:ext cx="4926576" cy="104579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He </a:t>
            </a:r>
            <a:r>
              <a:rPr lang="en-US" dirty="0">
                <a:solidFill>
                  <a:srgbClr val="0070C0"/>
                </a:solidFill>
              </a:rPr>
              <a:t>will join the army in 20</a:t>
            </a:r>
            <a:r>
              <a:rPr lang="ru-RU" dirty="0">
                <a:solidFill>
                  <a:srgbClr val="0070C0"/>
                </a:solidFill>
              </a:rPr>
              <a:t>16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537114" y="2614412"/>
            <a:ext cx="5654627" cy="4243588"/>
          </a:xfrm>
        </p:spPr>
        <p:txBody>
          <a:bodyPr numCol="2"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buy a new </a:t>
            </a:r>
            <a:r>
              <a:rPr lang="en-US" sz="2000" b="1" dirty="0" smtClean="0">
                <a:solidFill>
                  <a:schemeClr val="tx1"/>
                </a:solidFill>
              </a:rPr>
              <a:t>car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fall in love 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climb Mount Everest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join the army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become a father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graduate from university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start working as a </a:t>
            </a:r>
            <a:r>
              <a:rPr lang="en-US" sz="2000" b="1" dirty="0" smtClean="0">
                <a:solidFill>
                  <a:schemeClr val="tx1"/>
                </a:solidFill>
              </a:rPr>
              <a:t>doctor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get married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become a </a:t>
            </a:r>
            <a:r>
              <a:rPr lang="en-US" sz="2000" b="1" dirty="0" smtClean="0">
                <a:solidFill>
                  <a:schemeClr val="tx1"/>
                </a:solidFill>
              </a:rPr>
              <a:t>grandfather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find a treasure map and become </a:t>
            </a:r>
            <a:r>
              <a:rPr lang="en-US" sz="2000" b="1" dirty="0" smtClean="0">
                <a:solidFill>
                  <a:schemeClr val="tx1"/>
                </a:solidFill>
              </a:rPr>
              <a:t>rich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travel around the world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8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" name="Rectangle 139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8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6169"/>
          </a:xfrm>
        </p:spPr>
        <p:txBody>
          <a:bodyPr/>
          <a:lstStyle/>
          <a:p>
            <a:r>
              <a:rPr lang="en-US" dirty="0"/>
              <a:t>The Future Simple Tense</a:t>
            </a:r>
            <a:endParaRPr lang="ru-R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7334" y="1725769"/>
            <a:ext cx="8596668" cy="431559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Write </a:t>
            </a:r>
            <a:r>
              <a:rPr lang="en-US" sz="2400" dirty="0" smtClean="0"/>
              <a:t>about </a:t>
            </a:r>
            <a:r>
              <a:rPr lang="en-US" sz="2400" dirty="0"/>
              <a:t>your future life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1.</a:t>
            </a:r>
          </a:p>
          <a:p>
            <a:pPr marL="0" indent="0">
              <a:buNone/>
            </a:pPr>
            <a:r>
              <a:rPr lang="en-US" sz="2400" dirty="0" smtClean="0"/>
              <a:t>2.</a:t>
            </a:r>
          </a:p>
          <a:p>
            <a:pPr marL="0" indent="0">
              <a:buNone/>
            </a:pPr>
            <a:r>
              <a:rPr lang="en-US" sz="2400" dirty="0" smtClean="0"/>
              <a:t>3.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0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373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Trebuchet MS</vt:lpstr>
      <vt:lpstr>Wingdings 3</vt:lpstr>
      <vt:lpstr>Facet</vt:lpstr>
      <vt:lpstr>The Future Simple Tense</vt:lpstr>
      <vt:lpstr>The Future Simple Tense </vt:lpstr>
      <vt:lpstr>The Future Simple Tense</vt:lpstr>
      <vt:lpstr>The Future Simple Tense</vt:lpstr>
      <vt:lpstr>The Future Simple Tense</vt:lpstr>
      <vt:lpstr>Look at the pictures and use the words on the right to write about Frank’s future </vt:lpstr>
      <vt:lpstr>The Future Simple Tense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Simple Tense (positive sentences)</dc:title>
  <dc:creator>Nyoren</dc:creator>
  <cp:lastModifiedBy>Nyoren</cp:lastModifiedBy>
  <cp:revision>7</cp:revision>
  <dcterms:created xsi:type="dcterms:W3CDTF">2015-05-11T16:30:07Z</dcterms:created>
  <dcterms:modified xsi:type="dcterms:W3CDTF">2015-05-11T17:28:23Z</dcterms:modified>
</cp:coreProperties>
</file>