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7" r:id="rId2"/>
    <p:sldId id="274" r:id="rId3"/>
    <p:sldId id="259" r:id="rId4"/>
    <p:sldId id="260" r:id="rId5"/>
    <p:sldId id="261" r:id="rId6"/>
    <p:sldId id="263" r:id="rId7"/>
    <p:sldId id="262" r:id="rId8"/>
    <p:sldId id="273" r:id="rId9"/>
    <p:sldId id="265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FA9C-CE6D-4A96-ADDF-27B00D6FCE0C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DBD1-C1BE-404A-8F11-10510C9F5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FA9C-CE6D-4A96-ADDF-27B00D6FCE0C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DBD1-C1BE-404A-8F11-10510C9F5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FA9C-CE6D-4A96-ADDF-27B00D6FCE0C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DBD1-C1BE-404A-8F11-10510C9F5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FA9C-CE6D-4A96-ADDF-27B00D6FCE0C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DBD1-C1BE-404A-8F11-10510C9F5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FA9C-CE6D-4A96-ADDF-27B00D6FCE0C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DBD1-C1BE-404A-8F11-10510C9F5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FA9C-CE6D-4A96-ADDF-27B00D6FCE0C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DBD1-C1BE-404A-8F11-10510C9F5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FA9C-CE6D-4A96-ADDF-27B00D6FCE0C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DBD1-C1BE-404A-8F11-10510C9F5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FA9C-CE6D-4A96-ADDF-27B00D6FCE0C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DBD1-C1BE-404A-8F11-10510C9F5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FA9C-CE6D-4A96-ADDF-27B00D6FCE0C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DBD1-C1BE-404A-8F11-10510C9F5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FA9C-CE6D-4A96-ADDF-27B00D6FCE0C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DBD1-C1BE-404A-8F11-10510C9F5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FA9C-CE6D-4A96-ADDF-27B00D6FCE0C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7DDBD1-C1BE-404A-8F11-10510C9F52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49FA9C-CE6D-4A96-ADDF-27B00D6FCE0C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7DDBD1-C1BE-404A-8F11-10510C9F52A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http://juravlik.caduk.ru/images/p21_dsc02527.jpg" TargetMode="External"/><Relationship Id="rId7" Type="http://schemas.openxmlformats.org/officeDocument/2006/relationships/image" Target="http://juravlik.caduk.ru/img/p21_dsc02529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http://juravlik.caduk.ru/img/p21_dsc02528.jpg" TargetMode="External"/><Relationship Id="rId4" Type="http://schemas.openxmlformats.org/officeDocument/2006/relationships/image" Target="../media/image28.jpeg"/><Relationship Id="rId9" Type="http://schemas.openxmlformats.org/officeDocument/2006/relationships/image" Target="http://juravlik.caduk.ru/img/p21_dsc02533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juravlik.caduk.ru/img/p21_p6220019.jpg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000496" y="4929198"/>
            <a:ext cx="4686304" cy="171451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http://dob.1september.ru/2003/04/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000108"/>
            <a:ext cx="9144000" cy="5857891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500694" y="0"/>
            <a:ext cx="364330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Презентацию подготовила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Перфилова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Любовь Николаевна,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оспитатель МБДОУ ЦРР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/с№17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«Журавлик» г.Верхний Уфалей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Челябинской области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juravlik.caduk.ru/images/p21_dsc02527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428604"/>
            <a:ext cx="4611430" cy="3462352"/>
          </a:xfrm>
          <a:prstGeom prst="rect">
            <a:avLst/>
          </a:prstGeom>
          <a:noFill/>
        </p:spPr>
      </p:pic>
      <p:pic>
        <p:nvPicPr>
          <p:cNvPr id="25605" name="Picture 5" descr="http://juravlik.caduk.ru/img/p21_dsc02528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714876" y="714356"/>
            <a:ext cx="4171950" cy="3133725"/>
          </a:xfrm>
          <a:prstGeom prst="rect">
            <a:avLst/>
          </a:prstGeom>
          <a:noFill/>
        </p:spPr>
      </p:pic>
      <p:pic>
        <p:nvPicPr>
          <p:cNvPr id="25604" name="Picture 4" descr="http://juravlik.caduk.ru/img/p21_dsc02529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214282" y="4000504"/>
            <a:ext cx="3800475" cy="2633685"/>
          </a:xfrm>
          <a:prstGeom prst="rect">
            <a:avLst/>
          </a:prstGeom>
          <a:noFill/>
        </p:spPr>
      </p:pic>
      <p:pic>
        <p:nvPicPr>
          <p:cNvPr id="25601" name="Picture 1" descr="http://juravlik.caduk.ru/img/p21_dsc02533.jpg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5000628" y="4020149"/>
            <a:ext cx="3857652" cy="2623561"/>
          </a:xfrm>
          <a:prstGeom prst="rect">
            <a:avLst/>
          </a:prstGeom>
          <a:noFill/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4632487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Конкурс «Пришла ты к нам, ёлка душистая»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481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8410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11715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15554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19631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214290"/>
            <a:ext cx="91440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Новогодняя красавица, украшенная поделками детей и родителей.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5" name="Picture 1" descr="DSC0116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714356"/>
            <a:ext cx="4455621" cy="5943615"/>
          </a:xfrm>
          <a:prstGeom prst="rect">
            <a:avLst/>
          </a:prstGeom>
          <a:noFill/>
        </p:spPr>
      </p:pic>
      <p:pic>
        <p:nvPicPr>
          <p:cNvPr id="26627" name="Picture 3" descr="p21_dsc025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428868"/>
            <a:ext cx="3668058" cy="360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SC010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736"/>
            <a:ext cx="4191000" cy="3143250"/>
          </a:xfrm>
          <a:prstGeom prst="rect">
            <a:avLst/>
          </a:prstGeom>
          <a:noFill/>
        </p:spPr>
      </p:pic>
      <p:pic>
        <p:nvPicPr>
          <p:cNvPr id="27649" name="Picture 1" descr="DSC010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175" y="3427237"/>
            <a:ext cx="4862543" cy="3202162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Выставка творческих работ детей и родителей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Шумелкина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компания» 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/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Нестандартное музыкальное оборудование – это инструменты, изготовленные своими руками из подручных материалов. Дети очень любят такие инструменты за яркость, оригинальность, простоту в использовании. Играя на них, они понимают: все, что окружает нас, звучит, и каждый звук может стать музыкой, надо только постараться услышать эту музыку.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3657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7258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SC0206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00042"/>
            <a:ext cx="3789974" cy="3000396"/>
          </a:xfrm>
          <a:prstGeom prst="rect">
            <a:avLst/>
          </a:prstGeom>
          <a:noFill/>
        </p:spPr>
      </p:pic>
      <p:pic>
        <p:nvPicPr>
          <p:cNvPr id="28674" name="Picture 2" descr="IMG_113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428604"/>
            <a:ext cx="3086100" cy="2609850"/>
          </a:xfrm>
          <a:prstGeom prst="rect">
            <a:avLst/>
          </a:prstGeom>
          <a:noFill/>
        </p:spPr>
      </p:pic>
      <p:pic>
        <p:nvPicPr>
          <p:cNvPr id="28673" name="Picture 1" descr="DSC0206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3214686"/>
            <a:ext cx="4286280" cy="3357586"/>
          </a:xfrm>
          <a:prstGeom prst="rect">
            <a:avLst/>
          </a:prstGeom>
          <a:noFill/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Вязаные куклы для театра «Золотой ключик»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743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6353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21429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Поисково-исследовательские работы детей и родителей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«Братья наши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меньшие-собаки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1" name="Picture 1" descr="DSC0209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214422"/>
            <a:ext cx="6772275" cy="507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trli.tuva24.ru/wp-content/uploads/2011/03/pobeda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57158" y="4929198"/>
            <a:ext cx="421484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solidFill>
                <a:srgbClr val="0000FF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ЛЮБИТЕ И ЦЕНИТЕ СЧАСТЬЕ!</a:t>
            </a:r>
            <a:endParaRPr lang="ru-RU" b="1" dirty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ОНО РОЖДАЕТСЯ В СЕМЬЕ,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ЧТО МОЖЕТ БЫТЬ ЕЕ ДОРОЖЕ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 ЭТОЙ СКАЗОЧНОЙ ЗЕМЛЕ!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4282" y="0"/>
            <a:ext cx="8643998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Семья – поистине высокое творенье.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Она заслон надёжный и причал.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Она даёт призванье и рожденье.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Она для нас основа всех начал.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(Е.А.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Мухачёва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семьей – необходимая сложная деятельность в работе воспитателя.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Досуговое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направление в работе с родителями оказалось самым привлекательным, востребованным, полезным, но и самым трудным в организации. Это объясняется тем, что любое совместное мероприятие позволяет родителям увидеть изнутри проблемы своего ребенка, трудности во взаимоотношениях; апробировать разные подходы; посмотреть, как это делают другие, то есть приобрести опыт взаимодействия не только со своим ребенком, но и с родительской общественностью в целом.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Участие в различных конкурсах, выставках, организованных в группе стали традиционными, ведь участие семей в конкурсах на лучший рисунок, поделку из природного материала не только обогащает семейный досуг, но и объединяет детей и взрослых в общих делах. Чтобы привлечь родителей к участию в конкурсах, выставках, заранее вывешиваю яркое объявление. Они не остаются равнодушными: собирают рисунки, фотографии, готовят вместе с детьми интересные поделки. И здесь нельзя упустить важный момент: каждый человек, сделав какую-нибудь работу, нуждается в оценке своего труда. В этом нуждаются и наши родители. «Похвала полезна хотя бы потому, что укрепляет нас в доброжелательных намерениях», - писал Ф. Ларошфуко. Я всегда вручаю благодарственные письма, грамоты и дипломы родителям, принимающим активное участие в жизни группы. Все дела проходят с большим энтузиазмом, так как при их реализации каждый вносит крупицы своего труда, умения, творчества. Сегодня с уверенностью могу сказать, что использование нетрадиционных форм работы дало определенные результаты: 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родители стали активными участниками встреч и первыми помощниками воспитателя; 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создана атмосфера взаимоуважения. Теперь они ощущают себя более компетентными в воспитании детей; 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родители стали проявлять искренний интерес к жизни группы.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Правильно воспитывать здорового ребенка можно лишь тогда, когда соблюдаются единые требования детского сада и семьи в вопросах воспитания и оздоровления детей, поэтому очень важно привлекать их к участию в совместной работе.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P102088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725" y="457200"/>
            <a:ext cx="3304800" cy="2471734"/>
          </a:xfrm>
          <a:prstGeom prst="rect">
            <a:avLst/>
          </a:prstGeom>
          <a:noFill/>
        </p:spPr>
      </p:pic>
      <p:pic>
        <p:nvPicPr>
          <p:cNvPr id="17412" name="Picture 4" descr="P103008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500042"/>
            <a:ext cx="3084062" cy="2471752"/>
          </a:xfrm>
          <a:prstGeom prst="rect">
            <a:avLst/>
          </a:prstGeom>
          <a:noFill/>
        </p:spPr>
      </p:pic>
      <p:pic>
        <p:nvPicPr>
          <p:cNvPr id="17411" name="Picture 3" descr="P102088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0" y="642918"/>
            <a:ext cx="2253085" cy="2000264"/>
          </a:xfrm>
          <a:prstGeom prst="rect">
            <a:avLst/>
          </a:prstGeom>
          <a:noFill/>
        </p:spPr>
      </p:pic>
      <p:pic>
        <p:nvPicPr>
          <p:cNvPr id="17410" name="Picture 2" descr="P103010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3429000"/>
            <a:ext cx="3795024" cy="2819397"/>
          </a:xfrm>
          <a:prstGeom prst="rect">
            <a:avLst/>
          </a:prstGeom>
          <a:noFill/>
        </p:spPr>
      </p:pic>
      <p:pic>
        <p:nvPicPr>
          <p:cNvPr id="17409" name="Picture 1" descr="P103008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7686" y="3357562"/>
            <a:ext cx="4572032" cy="3106433"/>
          </a:xfrm>
          <a:prstGeom prst="rect">
            <a:avLst/>
          </a:prstGeom>
          <a:noFill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289406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Конкурс «Осенние фантазии»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567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8239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11944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1565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67645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Сочинения родителей на тему «Мой ребенок - моё солнышко!»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3" name="Picture 1" descr="DSC020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428604"/>
            <a:ext cx="8572560" cy="6124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Участок 0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71546"/>
            <a:ext cx="3286148" cy="2456787"/>
          </a:xfrm>
          <a:prstGeom prst="rect">
            <a:avLst/>
          </a:prstGeom>
          <a:noFill/>
        </p:spPr>
      </p:pic>
      <p:pic>
        <p:nvPicPr>
          <p:cNvPr id="19460" name="Picture 4" descr="Участо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1357298"/>
            <a:ext cx="3078949" cy="2300282"/>
          </a:xfrm>
          <a:prstGeom prst="rect">
            <a:avLst/>
          </a:prstGeom>
          <a:noFill/>
        </p:spPr>
      </p:pic>
      <p:pic>
        <p:nvPicPr>
          <p:cNvPr id="19459" name="Picture 3" descr="DSC0207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62533" y="1071546"/>
            <a:ext cx="2881467" cy="2448743"/>
          </a:xfrm>
          <a:prstGeom prst="rect">
            <a:avLst/>
          </a:prstGeom>
          <a:noFill/>
        </p:spPr>
      </p:pic>
      <p:pic>
        <p:nvPicPr>
          <p:cNvPr id="19458" name="Picture 2" descr="http://juravlik.caduk.ru/img/p21_p6220019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214282" y="4214818"/>
            <a:ext cx="3076575" cy="2390775"/>
          </a:xfrm>
          <a:prstGeom prst="rect">
            <a:avLst/>
          </a:prstGeom>
          <a:noFill/>
        </p:spPr>
      </p:pic>
      <p:pic>
        <p:nvPicPr>
          <p:cNvPr id="19457" name="Picture 1" descr="Участок 00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57818" y="3929066"/>
            <a:ext cx="3619500" cy="2724150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Конкурс на самый лучший участок  для прогулки.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Победители в номинации «Самый яркий колорит».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Корабль «Мечта» .                                                                        Черепашка.                                  Яркая беседка                               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3448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357158" y="3643314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Скамейки.                                                                                                                       И   новый домик-беседка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9696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12087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21429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Выставка творческих работ детей и родителей. «Снеговики».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5" name="Picture 1" descr="PC2400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500042"/>
            <a:ext cx="8072494" cy="6060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Конкурс творческих работ из бросового материала</a:t>
            </a:r>
            <a:r>
              <a:rPr lang="ru-RU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«Время собирать мусор»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1" name="Picture 1" descr="Участок 0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71480"/>
            <a:ext cx="3969513" cy="2986075"/>
          </a:xfrm>
          <a:prstGeom prst="rect">
            <a:avLst/>
          </a:prstGeom>
          <a:noFill/>
        </p:spPr>
      </p:pic>
      <p:pic>
        <p:nvPicPr>
          <p:cNvPr id="20486" name="Picture 6" descr="D:\HOME\Desktop\DSC020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214290"/>
            <a:ext cx="3937613" cy="2952749"/>
          </a:xfrm>
          <a:prstGeom prst="rect">
            <a:avLst/>
          </a:prstGeom>
          <a:noFill/>
        </p:spPr>
      </p:pic>
      <p:pic>
        <p:nvPicPr>
          <p:cNvPr id="20487" name="Picture 7" descr="D:\HOME\Desktop\DSC020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714752"/>
            <a:ext cx="2428860" cy="2857495"/>
          </a:xfrm>
          <a:prstGeom prst="rect">
            <a:avLst/>
          </a:prstGeom>
          <a:noFill/>
        </p:spPr>
      </p:pic>
      <p:pic>
        <p:nvPicPr>
          <p:cNvPr id="20488" name="Picture 8" descr="D:\HOME\Desktop\DSC0206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29257" y="3214686"/>
            <a:ext cx="3715324" cy="2786058"/>
          </a:xfrm>
          <a:prstGeom prst="rect">
            <a:avLst/>
          </a:prstGeom>
          <a:noFill/>
        </p:spPr>
      </p:pic>
      <p:pic>
        <p:nvPicPr>
          <p:cNvPr id="20489" name="Picture 9" descr="DSC0197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5984" y="3429000"/>
            <a:ext cx="2729969" cy="204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DSC0205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00496" y="5143512"/>
            <a:ext cx="228877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Рисунок 10" descr="http://www.juravlik.caduk.ru/img/p21_dsc011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3071834" cy="2303876"/>
          </a:xfrm>
          <a:prstGeom prst="rect">
            <a:avLst/>
          </a:prstGeom>
          <a:noFill/>
        </p:spPr>
      </p:pic>
      <p:pic>
        <p:nvPicPr>
          <p:cNvPr id="32771" name="Рисунок 4" descr="http://www.juravlik.caduk.ru/img/p21_dsc011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57166"/>
            <a:ext cx="2643206" cy="2979841"/>
          </a:xfrm>
          <a:prstGeom prst="rect">
            <a:avLst/>
          </a:prstGeom>
          <a:noFill/>
        </p:spPr>
      </p:pic>
      <p:pic>
        <p:nvPicPr>
          <p:cNvPr id="32770" name="Рисунок 7" descr="http://www.juravlik.caduk.ru/img/p21_dsc011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9" y="3786190"/>
            <a:ext cx="3381383" cy="2536037"/>
          </a:xfrm>
          <a:prstGeom prst="rect">
            <a:avLst/>
          </a:prstGeom>
          <a:noFill/>
        </p:spPr>
      </p:pic>
      <p:pic>
        <p:nvPicPr>
          <p:cNvPr id="32769" name="Рисунок 13" descr="http://www.juravlik.caduk.ru/img/p21_dsc011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1" y="3452078"/>
            <a:ext cx="4714909" cy="3191619"/>
          </a:xfrm>
          <a:prstGeom prst="rect">
            <a:avLst/>
          </a:prstGeom>
          <a:noFill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214290"/>
            <a:ext cx="66479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85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Спортивные состязания, посвященные Дню Матери.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85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00_274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857232"/>
            <a:ext cx="3849960" cy="4243387"/>
          </a:xfrm>
          <a:prstGeom prst="rect">
            <a:avLst/>
          </a:prstGeom>
          <a:noFill/>
        </p:spPr>
      </p:pic>
      <p:pic>
        <p:nvPicPr>
          <p:cNvPr id="23553" name="Picture 1" descr="100_27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3000372"/>
            <a:ext cx="4817746" cy="3609955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214290"/>
            <a:ext cx="91440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 на самый лучший детский шкафчик для раздевания в группе детского сада.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4772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309</TotalTime>
  <Words>283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</dc:creator>
  <cp:lastModifiedBy>Любовь</cp:lastModifiedBy>
  <cp:revision>35</cp:revision>
  <dcterms:created xsi:type="dcterms:W3CDTF">2014-04-13T04:27:21Z</dcterms:created>
  <dcterms:modified xsi:type="dcterms:W3CDTF">2015-05-09T16:32:05Z</dcterms:modified>
</cp:coreProperties>
</file>