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6864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Александр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III</a:t>
            </a:r>
            <a:b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и Внешняя и внутренняя политика</a:t>
            </a:r>
            <a:endParaRPr lang="ru-RU" sz="4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4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937"/>
            <a:ext cx="4788024" cy="6722431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/>
              <a:t>Земская </a:t>
            </a:r>
            <a:r>
              <a:rPr lang="ru-RU" sz="2400" dirty="0" smtClean="0"/>
              <a:t>контрреформа</a:t>
            </a:r>
          </a:p>
          <a:p>
            <a:pPr marL="137160" indent="0">
              <a:buNone/>
            </a:pP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Замена крестьянской администрации дворянской</a:t>
            </a:r>
            <a:endParaRPr lang="ru-RU" sz="2400" dirty="0"/>
          </a:p>
          <a:p>
            <a:pPr marL="137160" indent="0">
              <a:buNone/>
            </a:pPr>
            <a:r>
              <a:rPr lang="ru-RU" sz="2400" dirty="0" smtClean="0"/>
              <a:t> - Сословный </a:t>
            </a:r>
            <a:r>
              <a:rPr lang="ru-RU" sz="2400" dirty="0"/>
              <a:t>принцип </a:t>
            </a:r>
            <a:r>
              <a:rPr lang="ru-RU" sz="2400" dirty="0" smtClean="0"/>
              <a:t>выборов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Увеличение </a:t>
            </a:r>
            <a:r>
              <a:rPr lang="ru-RU" sz="2400" dirty="0"/>
              <a:t>имущественного </a:t>
            </a:r>
            <a:r>
              <a:rPr lang="ru-RU" sz="2400" dirty="0" smtClean="0"/>
              <a:t>ценза(права)</a:t>
            </a:r>
          </a:p>
          <a:p>
            <a:pPr>
              <a:buFontTx/>
              <a:buChar char="-"/>
            </a:pPr>
            <a:r>
              <a:rPr lang="ru-RU" sz="2400" dirty="0" smtClean="0"/>
              <a:t>Отмена </a:t>
            </a:r>
            <a:r>
              <a:rPr lang="ru-RU" sz="2400" dirty="0"/>
              <a:t>мировых судов </a:t>
            </a:r>
            <a:r>
              <a:rPr lang="ru-RU" sz="2400" dirty="0" smtClean="0"/>
              <a:t>и посредников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Отмена </a:t>
            </a:r>
            <a:r>
              <a:rPr lang="ru-RU" sz="2400" dirty="0"/>
              <a:t>земских </a:t>
            </a:r>
            <a:r>
              <a:rPr lang="ru-RU" sz="2400" dirty="0" smtClean="0"/>
              <a:t>школ</a:t>
            </a:r>
            <a:endParaRPr lang="ru-RU" sz="2400" dirty="0"/>
          </a:p>
          <a:p>
            <a:pPr marL="137160" indent="0">
              <a:buNone/>
            </a:pPr>
            <a:r>
              <a:rPr lang="ru-RU" sz="2400" dirty="0" smtClean="0"/>
              <a:t> - 1890 </a:t>
            </a:r>
            <a:r>
              <a:rPr lang="ru-RU" sz="2400" dirty="0"/>
              <a:t>– «Положения о губернских </a:t>
            </a:r>
            <a:r>
              <a:rPr lang="ru-RU" sz="2400" dirty="0" smtClean="0"/>
              <a:t>и  уездных </a:t>
            </a:r>
            <a:r>
              <a:rPr lang="ru-RU" sz="2400" dirty="0"/>
              <a:t>земских учреждениях»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95" y="0"/>
            <a:ext cx="40632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Национальная и религиозная </a:t>
            </a:r>
            <a:r>
              <a:rPr lang="ru-RU" sz="2800" dirty="0" smtClean="0"/>
              <a:t>политика</a:t>
            </a:r>
          </a:p>
          <a:p>
            <a:endParaRPr lang="ru-RU" sz="2800" dirty="0"/>
          </a:p>
          <a:p>
            <a:r>
              <a:rPr lang="ru-RU" sz="2800" dirty="0" smtClean="0"/>
              <a:t>- Насильственная </a:t>
            </a:r>
            <a:r>
              <a:rPr lang="ru-RU" sz="2800" dirty="0"/>
              <a:t>русификация и</a:t>
            </a:r>
          </a:p>
          <a:p>
            <a:r>
              <a:rPr lang="ru-RU" sz="2800" dirty="0"/>
              <a:t>ущемление прав местной национальной</a:t>
            </a:r>
          </a:p>
          <a:p>
            <a:r>
              <a:rPr lang="ru-RU" sz="2800" dirty="0"/>
              <a:t>автономии (на тер-</a:t>
            </a:r>
            <a:r>
              <a:rPr lang="ru-RU" sz="2800" dirty="0" err="1"/>
              <a:t>ии</a:t>
            </a:r>
            <a:r>
              <a:rPr lang="ru-RU" sz="2800" dirty="0"/>
              <a:t> Финляндии</a:t>
            </a:r>
          </a:p>
          <a:p>
            <a:r>
              <a:rPr lang="ru-RU" sz="2800" dirty="0"/>
              <a:t>введены русские деньги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 smtClean="0"/>
              <a:t>-  </a:t>
            </a:r>
            <a:r>
              <a:rPr lang="ru-RU" sz="2800" dirty="0"/>
              <a:t>Насильственное насаждение</a:t>
            </a:r>
          </a:p>
          <a:p>
            <a:r>
              <a:rPr lang="ru-RU" sz="2800" dirty="0"/>
              <a:t>христианства</a:t>
            </a:r>
          </a:p>
        </p:txBody>
      </p:sp>
    </p:spTree>
    <p:extLst>
      <p:ext uri="{BB962C8B-B14F-4D97-AF65-F5344CB8AC3E}">
        <p14:creationId xmlns:p14="http://schemas.microsoft.com/office/powerpoint/2010/main" val="122037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73"/>
            <a:ext cx="9144000" cy="68363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/>
              <a:t>Внешняя политика. Царствование императора Александра III во внешней политике было ознаменовано небывалым периодом мира. Великий князь Александр Михайлович (внук Николая I) в своих мемуарах писал: «Двадцать шесть месяцев, протекших между убийством Александра II и коронацией Александра III, могли бы быть отмечены прямо магическим улучшением международного положения России.» Во главе министерства иностранных дел в марте 1882 года стал Николай </a:t>
            </a:r>
            <a:r>
              <a:rPr lang="ru-RU" sz="2400" dirty="0" err="1"/>
              <a:t>Гирс</a:t>
            </a:r>
            <a:r>
              <a:rPr lang="ru-RU" sz="2400" dirty="0"/>
              <a:t>. Во главе многих подразделений министерства и в русских посольствах ведущих стран мира оставались опытные дипломаты </a:t>
            </a:r>
            <a:r>
              <a:rPr lang="ru-RU" sz="2400" dirty="0" err="1"/>
              <a:t>горчаковской</a:t>
            </a:r>
            <a:r>
              <a:rPr lang="ru-RU" sz="2400" dirty="0"/>
              <a:t> школы.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b="1" dirty="0" smtClean="0"/>
              <a:t>Основные </a:t>
            </a:r>
            <a:r>
              <a:rPr lang="ru-RU" sz="2400" b="1" dirty="0"/>
              <a:t>направления внешней политики Александра III были следующими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Укрепление </a:t>
            </a:r>
            <a:r>
              <a:rPr lang="ru-RU" sz="2400" dirty="0"/>
              <a:t>влияния на Балканах</a:t>
            </a:r>
            <a:r>
              <a:rPr lang="ru-RU" sz="2400" dirty="0" smtClean="0"/>
              <a:t>;</a:t>
            </a:r>
          </a:p>
          <a:p>
            <a:pPr marL="13716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Поиск надежных союзников;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Поддержка </a:t>
            </a:r>
            <a:r>
              <a:rPr lang="ru-RU" sz="2400" dirty="0"/>
              <a:t>мирных отношений со всеми странами;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Установление </a:t>
            </a:r>
            <a:r>
              <a:rPr lang="ru-RU" sz="2400" dirty="0"/>
              <a:t>границ на юге Средней Азии;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Закрепление </a:t>
            </a:r>
            <a:r>
              <a:rPr lang="ru-RU" sz="2400" dirty="0"/>
              <a:t>России на новых территориях Дальнего Востока.</a:t>
            </a:r>
          </a:p>
        </p:txBody>
      </p:sp>
    </p:spTree>
    <p:extLst>
      <p:ext uri="{BB962C8B-B14F-4D97-AF65-F5344CB8AC3E}">
        <p14:creationId xmlns:p14="http://schemas.microsoft.com/office/powerpoint/2010/main" val="153078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</a:t>
            </a:r>
            <a:br>
              <a:rPr lang="ru-RU" dirty="0" smtClean="0"/>
            </a:br>
            <a:r>
              <a:rPr lang="ru-RU" dirty="0" smtClean="0"/>
              <a:t>заполните таблицу: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Общественное движение в 80-90 годах 19  века. (стр. 239. параграф 34)</a:t>
            </a:r>
          </a:p>
          <a:p>
            <a:pPr marL="13716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31892"/>
              </p:ext>
            </p:extLst>
          </p:nvPr>
        </p:nvGraphicFramePr>
        <p:xfrm>
          <a:off x="33892" y="2924944"/>
          <a:ext cx="8964488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2430524"/>
                <a:gridCol w="2177988"/>
                <a:gridCol w="230425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Либеральное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Революционное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Марксистское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Народническое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9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923928" cy="1143000"/>
          </a:xfrm>
        </p:spPr>
        <p:txBody>
          <a:bodyPr/>
          <a:lstStyle/>
          <a:p>
            <a:r>
              <a:rPr lang="ru-RU" dirty="0"/>
              <a:t>Александр </a:t>
            </a:r>
            <a:r>
              <a:rPr lang="en-US" dirty="0"/>
              <a:t>II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00"/>
            <a:ext cx="4752528" cy="663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9638" y="1412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Российский  </a:t>
            </a:r>
            <a:r>
              <a:rPr lang="ru-RU" sz="3600" dirty="0"/>
              <a:t>император </a:t>
            </a:r>
            <a:r>
              <a:rPr lang="ru-RU" sz="3600" dirty="0" smtClean="0"/>
              <a:t>из </a:t>
            </a:r>
            <a:r>
              <a:rPr lang="ru-RU" sz="3600" dirty="0"/>
              <a:t>династии Романовых. Старший сын Николая I. Осуществил отмену крепостного права и провел затем ряд </a:t>
            </a:r>
            <a:r>
              <a:rPr lang="ru-RU" sz="3600" dirty="0" smtClean="0"/>
              <a:t>реформ.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178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1"/>
            <a:ext cx="3528392" cy="49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813" y="5085184"/>
            <a:ext cx="3175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Александр </a:t>
            </a:r>
            <a:r>
              <a:rPr lang="en-US" sz="4000" dirty="0"/>
              <a:t>III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8392" y="26631"/>
            <a:ext cx="5615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Родился 1845 года, он </a:t>
            </a:r>
            <a:r>
              <a:rPr lang="ru-RU" sz="2400" dirty="0"/>
              <a:t>был вторым сыном императрицы Марии Александровны и императора Александра II. Изначально наследником престола должен был стать его брат Николай, которому было дано необходимое воспитание, но он скончался от воспаления спинного мозга, едва завершив свое образование, и наследником престола провозгласили Александра III. Отец пытался в короткие сроки дать сыну нужное образование, но перевоспитывать его было уже поздно. На тот момент Александру III было </a:t>
            </a:r>
            <a:r>
              <a:rPr lang="ru-RU" sz="2400" dirty="0" smtClean="0"/>
              <a:t>20 </a:t>
            </a:r>
            <a:r>
              <a:rPr lang="ru-RU" sz="2400" dirty="0"/>
              <a:t>лет, способностями и усидчивостью он погибшему брату сильно уступал, даже не смотря на то, что у него были самые знаменитые и выдающиеся преподаватели. </a:t>
            </a:r>
          </a:p>
        </p:txBody>
      </p:sp>
    </p:spTree>
    <p:extLst>
      <p:ext uri="{BB962C8B-B14F-4D97-AF65-F5344CB8AC3E}">
        <p14:creationId xmlns:p14="http://schemas.microsoft.com/office/powerpoint/2010/main" val="141745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/>
              <a:t>Л</a:t>
            </a:r>
            <a:r>
              <a:rPr lang="ru-RU" sz="2400" dirty="0" smtClean="0"/>
              <a:t>етом </a:t>
            </a:r>
            <a:r>
              <a:rPr lang="ru-RU" sz="2400" dirty="0"/>
              <a:t>1866 года Александр III отправился в путешествие по Европе и как бы между делом решил заехать к невесте умершего брата в Копенгаген, так как она ему очень приглянулась. Этим же летом он сделал ей предложение, и 17 июня 1866 года в Копенгагене состоялась их помолвка, а спустя несколько месяцев невеста приехала в Кронштадт. </a:t>
            </a:r>
            <a:r>
              <a:rPr lang="ru-RU" sz="2400" dirty="0" smtClean="0"/>
              <a:t> В </a:t>
            </a:r>
            <a:r>
              <a:rPr lang="ru-RU" sz="2400" dirty="0"/>
              <a:t>середине октября был проведен обряд обручения, и датской принцессе </a:t>
            </a:r>
            <a:r>
              <a:rPr lang="ru-RU" sz="2400" dirty="0" err="1"/>
              <a:t>Догмаре</a:t>
            </a:r>
            <a:r>
              <a:rPr lang="ru-RU" sz="2400" dirty="0"/>
              <a:t> было дано новое имя княгиня Мария Федоровна. Характер у нее был жизнерадостный и легкий, ее довольно дружелюбно приняли и, не смотря на смерть брата Александра III, их брак оказался очень удачным.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7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74136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Через некоторое время после бракосочетания цесаревич стал интересоваться государственной деятельностью, стал принимать участие в заседаниях Государственного Совета и заседаниях Комитета министров. Первая должность, которую он занимал – глава Комитета по сбору и распределению пособий голодающим, учреждение этой должности было связано с голодом 1968 года из-за отсутствия урожая. Во время русско-турецкой войны Александр III командовал </a:t>
            </a:r>
            <a:r>
              <a:rPr lang="ru-RU" dirty="0" smtClean="0"/>
              <a:t>сорокатысячным </a:t>
            </a:r>
            <a:r>
              <a:rPr lang="ru-RU" dirty="0"/>
              <a:t>отрядом, этим назначением он был очень обижен, считая, что способен на большее. В последующие годы правления своего отца Александр III проявляет к нему внешнюю почтительность, но считает действия Александра II неверными. Он был против отмены крепостного права и все больше сближался с бывшим своим наставником Победоносцевым, который всегда его поддерживал. </a:t>
            </a:r>
          </a:p>
        </p:txBody>
      </p:sp>
    </p:spTree>
    <p:extLst>
      <p:ext uri="{BB962C8B-B14F-4D97-AF65-F5344CB8AC3E}">
        <p14:creationId xmlns:p14="http://schemas.microsoft.com/office/powerpoint/2010/main" val="37355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4" y="0"/>
            <a:ext cx="9119026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В марте 1881 года Александр II был </a:t>
            </a:r>
            <a:r>
              <a:rPr lang="ru-RU" dirty="0" smtClean="0"/>
              <a:t>убит. Гибель отца потрясла Александра 3. На престол взошел Александр 3. Его программа содержала: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Подавление противников власти. Стабилизация страны</a:t>
            </a:r>
          </a:p>
          <a:p>
            <a:pPr marL="651510" indent="-514350">
              <a:buAutoNum type="arabicPeriod"/>
            </a:pPr>
            <a:r>
              <a:rPr lang="ru-RU" dirty="0" smtClean="0"/>
              <a:t>Возвращение к русским основам  самодержавию, православию, народности.</a:t>
            </a:r>
          </a:p>
          <a:p>
            <a:pPr marL="137160" indent="0">
              <a:buNone/>
            </a:pPr>
            <a:r>
              <a:rPr lang="ru-RU" dirty="0" smtClean="0"/>
              <a:t>2 марта 1881 года принял присягу и поставил цель следовать заветам отца. А так же сохранить мир со всеми державами. После ухода в отставку министров на их посты были назначены другие люди.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08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рабочего законодательства.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1 июня 1882г. Был издан закон запрещавший труд детей до 12 летнего возраста.</a:t>
            </a:r>
          </a:p>
          <a:p>
            <a:pPr marL="651510" indent="-514350">
              <a:buAutoNum type="arabicPeriod"/>
            </a:pPr>
            <a:r>
              <a:rPr lang="ru-RU" dirty="0" smtClean="0"/>
              <a:t>Дети от 12 до 15 лет рабочий день составлял 8 часов.</a:t>
            </a:r>
          </a:p>
          <a:p>
            <a:pPr marL="651510" indent="-514350">
              <a:buAutoNum type="arabicPeriod"/>
            </a:pPr>
            <a:r>
              <a:rPr lang="ru-RU" dirty="0" smtClean="0"/>
              <a:t>В 1885 году издан указ о запрещении ночного труда для женщин и несовершеннолетних.</a:t>
            </a:r>
          </a:p>
          <a:p>
            <a:pPr marL="651510" indent="-514350">
              <a:buAutoNum type="arabicPeriod"/>
            </a:pPr>
            <a:r>
              <a:rPr lang="ru-RU" dirty="0" smtClean="0"/>
              <a:t>В 1886 году вышел закон о взаимоотношениях предпринимателей с рабочими.(были введены ограничения размеров штрафов, были введены расчетные книжки,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7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40871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600" dirty="0" smtClean="0"/>
              <a:t>                                  Задание</a:t>
            </a:r>
            <a:endParaRPr lang="ru-RU" sz="3600" dirty="0"/>
          </a:p>
          <a:p>
            <a:pPr marL="137160" indent="0">
              <a:buNone/>
            </a:pPr>
            <a:r>
              <a:rPr lang="ru-RU" sz="3600" dirty="0"/>
              <a:t>1</a:t>
            </a:r>
            <a:r>
              <a:rPr lang="ru-RU" sz="3600" dirty="0" smtClean="0"/>
              <a:t> </a:t>
            </a:r>
            <a:r>
              <a:rPr lang="ru-RU" sz="3600" dirty="0"/>
              <a:t>группа – Реформа в </a:t>
            </a:r>
            <a:r>
              <a:rPr lang="ru-RU" sz="3600" dirty="0" smtClean="0"/>
              <a:t>области  просвещения </a:t>
            </a:r>
            <a:r>
              <a:rPr lang="ru-RU" sz="3600" dirty="0"/>
              <a:t>( с.211 – 212</a:t>
            </a:r>
            <a:r>
              <a:rPr lang="ru-RU" sz="3600" dirty="0" smtClean="0"/>
              <a:t>)</a:t>
            </a:r>
          </a:p>
          <a:p>
            <a:pPr marL="137160" indent="0">
              <a:buNone/>
            </a:pPr>
            <a:endParaRPr lang="ru-RU" sz="3600" dirty="0"/>
          </a:p>
          <a:p>
            <a:pPr marL="137160" indent="0">
              <a:buNone/>
            </a:pPr>
            <a:r>
              <a:rPr lang="ru-RU" sz="3600" dirty="0" smtClean="0"/>
              <a:t> 2 </a:t>
            </a:r>
            <a:r>
              <a:rPr lang="ru-RU" sz="3600" dirty="0"/>
              <a:t>группа – Земская </a:t>
            </a:r>
            <a:r>
              <a:rPr lang="ru-RU" sz="3600" dirty="0" smtClean="0"/>
              <a:t>контрреформа (с.212 </a:t>
            </a:r>
            <a:r>
              <a:rPr lang="ru-RU" sz="3600" dirty="0"/>
              <a:t>– 213</a:t>
            </a:r>
            <a:r>
              <a:rPr lang="ru-RU" sz="3600" dirty="0" smtClean="0"/>
              <a:t>)</a:t>
            </a:r>
          </a:p>
          <a:p>
            <a:pPr marL="137160" indent="0">
              <a:buNone/>
            </a:pPr>
            <a:endParaRPr lang="ru-RU" sz="3600" dirty="0"/>
          </a:p>
          <a:p>
            <a:pPr marL="137160" indent="0">
              <a:buNone/>
            </a:pPr>
            <a:r>
              <a:rPr lang="ru-RU" sz="3600" dirty="0" smtClean="0"/>
              <a:t> 3 группа – </a:t>
            </a:r>
            <a:r>
              <a:rPr lang="ru-RU" sz="3600" dirty="0"/>
              <a:t>Национальная и </a:t>
            </a:r>
            <a:r>
              <a:rPr lang="ru-RU" sz="3600" dirty="0" smtClean="0"/>
              <a:t>религиозная  политика </a:t>
            </a:r>
            <a:r>
              <a:rPr lang="ru-RU" sz="3600" dirty="0"/>
              <a:t>(с.213 – 214)</a:t>
            </a:r>
          </a:p>
        </p:txBody>
      </p:sp>
    </p:spTree>
    <p:extLst>
      <p:ext uri="{BB962C8B-B14F-4D97-AF65-F5344CB8AC3E}">
        <p14:creationId xmlns:p14="http://schemas.microsoft.com/office/powerpoint/2010/main" val="267173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        Реформа </a:t>
            </a:r>
            <a:r>
              <a:rPr lang="ru-RU" dirty="0"/>
              <a:t>в области </a:t>
            </a:r>
            <a:r>
              <a:rPr lang="ru-RU" dirty="0" smtClean="0"/>
              <a:t>просвещения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1887г. - «Циркуляр о кухаркиных детях»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1886 г. – закрыты Высшие женские курсы</a:t>
            </a:r>
          </a:p>
          <a:p>
            <a:pPr marL="137160" indent="0">
              <a:buNone/>
            </a:pPr>
            <a:r>
              <a:rPr lang="ru-RU" dirty="0"/>
              <a:t>27 августа 1882г. «Временные правила </a:t>
            </a:r>
            <a:r>
              <a:rPr lang="ru-RU" dirty="0" smtClean="0"/>
              <a:t>о печати</a:t>
            </a:r>
            <a:r>
              <a:rPr lang="ru-RU" dirty="0"/>
              <a:t>»</a:t>
            </a:r>
          </a:p>
          <a:p>
            <a:pPr marL="137160" indent="0">
              <a:buNone/>
            </a:pPr>
            <a:r>
              <a:rPr lang="ru-RU" dirty="0"/>
              <a:t>-запрет изданий вредного направления</a:t>
            </a:r>
          </a:p>
          <a:p>
            <a:pPr marL="137160" indent="0">
              <a:buNone/>
            </a:pPr>
            <a:r>
              <a:rPr lang="ru-RU" dirty="0"/>
              <a:t>-ограничение круга тем для освещения</a:t>
            </a:r>
          </a:p>
          <a:p>
            <a:pPr marL="137160" indent="0">
              <a:buNone/>
            </a:pPr>
            <a:r>
              <a:rPr lang="ru-RU" dirty="0"/>
              <a:t>-запрет книг, пьес</a:t>
            </a:r>
          </a:p>
          <a:p>
            <a:pPr marL="137160" indent="0">
              <a:buNone/>
            </a:pPr>
            <a:r>
              <a:rPr lang="ru-RU" dirty="0"/>
              <a:t>-чистка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3061025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801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Александр III и Внешняя и внутренняя политика</vt:lpstr>
      <vt:lpstr>Александр II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рабочего законодательства.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 заполните таблицу: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III и Внешняя и внутренняя политика</dc:title>
  <dc:creator>asus</dc:creator>
  <cp:lastModifiedBy>asus</cp:lastModifiedBy>
  <cp:revision>12</cp:revision>
  <dcterms:created xsi:type="dcterms:W3CDTF">2015-05-07T10:41:00Z</dcterms:created>
  <dcterms:modified xsi:type="dcterms:W3CDTF">2015-05-07T12:29:11Z</dcterms:modified>
</cp:coreProperties>
</file>