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9" r:id="rId2"/>
    <p:sldId id="263" r:id="rId3"/>
    <p:sldId id="258" r:id="rId4"/>
    <p:sldId id="264" r:id="rId5"/>
    <p:sldId id="265" r:id="rId6"/>
    <p:sldId id="266" r:id="rId7"/>
    <p:sldId id="271" r:id="rId8"/>
    <p:sldId id="268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53F3C1FA-A7B6-4238-A9BF-F15E63F3AF63}">
          <p14:sldIdLst>
            <p14:sldId id="269"/>
            <p14:sldId id="263"/>
            <p14:sldId id="258"/>
            <p14:sldId id="264"/>
            <p14:sldId id="265"/>
            <p14:sldId id="266"/>
            <p14:sldId id="271"/>
            <p14:sldId id="268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05" autoAdjust="0"/>
    <p:restoredTop sz="94671" autoAdjust="0"/>
  </p:normalViewPr>
  <p:slideViewPr>
    <p:cSldViewPr>
      <p:cViewPr varScale="1">
        <p:scale>
          <a:sx n="70" d="100"/>
          <a:sy n="70" d="100"/>
        </p:scale>
        <p:origin x="-8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0" y="1524000"/>
            <a:ext cx="82296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FFC000"/>
                </a:solidFill>
              </a:rPr>
              <a:t>Золотая голова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C000"/>
                </a:solidFill>
              </a:rPr>
              <a:t>Велика, тяжела,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C000"/>
                </a:solidFill>
              </a:rPr>
              <a:t>Золотая голова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C000"/>
                </a:solidFill>
              </a:rPr>
              <a:t>Отдохнуть прилегла,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C000"/>
                </a:solidFill>
              </a:rPr>
              <a:t>Голова велика,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C000"/>
                </a:solidFill>
              </a:rPr>
              <a:t>Только шея тонка.</a:t>
            </a:r>
          </a:p>
          <a:p>
            <a:pPr algn="ctr"/>
            <a:endParaRPr lang="ru-RU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«Барыня Тыква»</a:t>
            </a:r>
            <a:br>
              <a:rPr lang="ru-RU" b="1" dirty="0" smtClean="0">
                <a:solidFill>
                  <a:srgbClr val="FFC000"/>
                </a:solidFill>
              </a:rPr>
            </a:b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Documents and Settings\USER\Рабочий стол\теплица\IMG_50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Сказка про Тыкву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Все мы знаем с самого раннего детства сказку про Золушку. Ведь так?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Всем известный сюжет. Когда Золушка была маленькая, отец женился на мачехе, у которой было две дочери. Вскоре отец умер, и все имение осталось на его жене.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Прошло много лет. Золушка подросла и стала еще краше. Во дворце был объявлен бал.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Мачеха запретила Золушке поехать на него, но на помощь пришла Фея Крестная. Она превратила ТЫКВУ в карету, на которой Золушка поехала на бал.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24744"/>
            <a:ext cx="4015942" cy="5478794"/>
          </a:xfrm>
        </p:spPr>
      </p:pic>
    </p:spTree>
    <p:extLst>
      <p:ext uri="{BB962C8B-B14F-4D97-AF65-F5344CB8AC3E}">
        <p14:creationId xmlns:p14="http://schemas.microsoft.com/office/powerpoint/2010/main" val="204075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Исследование: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Documents and Settings\USER\Рабочий стол\проект\тыква\IMG_52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500174"/>
            <a:ext cx="4059238" cy="4286279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Как растет тыква?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Какая нужна почва для тыквы?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Как растёт тыква?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074" name="Picture 2" descr="C:\Documents and Settings\USER\Рабочий стол\проект\тыква\IMG_520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714380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b="19590"/>
          <a:stretch>
            <a:fillRect/>
          </a:stretch>
        </p:blipFill>
        <p:spPr bwMode="auto">
          <a:xfrm>
            <a:off x="2607455" y="142852"/>
            <a:ext cx="4059238" cy="413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Documents and Settings\USER\Рабочий стол\IMG_5294.jpg"/>
          <p:cNvPicPr>
            <a:picLocks noChangeAspect="1" noChangeArrowheads="1"/>
          </p:cNvPicPr>
          <p:nvPr/>
        </p:nvPicPr>
        <p:blipFill>
          <a:blip r:embed="rId3" cstate="print"/>
          <a:srcRect t="17840"/>
          <a:stretch>
            <a:fillRect/>
          </a:stretch>
        </p:blipFill>
        <p:spPr bwMode="auto">
          <a:xfrm>
            <a:off x="2815405" y="3861048"/>
            <a:ext cx="3643338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Рабочий стол\IMG_5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00000">
            <a:off x="2151267" y="480302"/>
            <a:ext cx="5043118" cy="5734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Для роста и развития тыкве необходимо иметь целые семядоли</a:t>
            </a:r>
          </a:p>
          <a:p>
            <a:r>
              <a:rPr lang="ru-RU" sz="3200" dirty="0" smtClean="0">
                <a:solidFill>
                  <a:srgbClr val="FFC000"/>
                </a:solidFill>
              </a:rPr>
              <a:t>Почву богатую перегноем</a:t>
            </a:r>
          </a:p>
          <a:p>
            <a:r>
              <a:rPr lang="ru-RU" sz="3200" dirty="0" smtClean="0">
                <a:solidFill>
                  <a:srgbClr val="FFC000"/>
                </a:solidFill>
              </a:rPr>
              <a:t>Температуру не ниже 18 градусов и </a:t>
            </a:r>
            <a:r>
              <a:rPr lang="ru-RU" sz="3200" dirty="0" err="1" smtClean="0">
                <a:solidFill>
                  <a:srgbClr val="FFC000"/>
                </a:solidFill>
              </a:rPr>
              <a:t>рН</a:t>
            </a:r>
            <a:r>
              <a:rPr lang="ru-RU" sz="3200" dirty="0" smtClean="0">
                <a:solidFill>
                  <a:srgbClr val="FFC000"/>
                </a:solidFill>
              </a:rPr>
              <a:t>  6,4 – 7,5</a:t>
            </a:r>
          </a:p>
          <a:p>
            <a:r>
              <a:rPr lang="ru-RU" sz="3200" dirty="0" smtClean="0">
                <a:solidFill>
                  <a:srgbClr val="FFC000"/>
                </a:solidFill>
              </a:rPr>
              <a:t>Здоровые семена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Вывод: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sz="2800" dirty="0" smtClean="0">
                <a:solidFill>
                  <a:srgbClr val="FFC000"/>
                </a:solidFill>
              </a:rPr>
              <a:t>Мы доказали вам то, что тыква не только красивое растение, и радует глаз, а еще и участница в сказках, стихах, еде.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Были рады рассказать вам о прекрасной красавице!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Выращивайте тыкву – красиво и полезно!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0"/>
            <a:ext cx="8229600" cy="12192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C000"/>
                </a:solidFill>
              </a:rPr>
              <a:t>Спасибо за внимание!</a:t>
            </a:r>
            <a:endParaRPr lang="ru-RU" sz="4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8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150</TotalTime>
  <Words>204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Презентация PowerPoint</vt:lpstr>
      <vt:lpstr>«Барыня Тыква» </vt:lpstr>
      <vt:lpstr>Сказка про Тыкву</vt:lpstr>
      <vt:lpstr>Исследование:</vt:lpstr>
      <vt:lpstr>Как растёт тыква?</vt:lpstr>
      <vt:lpstr>Презентация PowerPoint</vt:lpstr>
      <vt:lpstr>Презентация PowerPoint</vt:lpstr>
      <vt:lpstr>Вывод: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Стих о Тыкве</dc:title>
  <dc:creator>User</dc:creator>
  <cp:lastModifiedBy>User</cp:lastModifiedBy>
  <cp:revision>24</cp:revision>
  <dcterms:created xsi:type="dcterms:W3CDTF">2015-03-15T10:34:29Z</dcterms:created>
  <dcterms:modified xsi:type="dcterms:W3CDTF">2015-05-08T03:47:44Z</dcterms:modified>
</cp:coreProperties>
</file>