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ABCF11-703D-48C8-8890-EEB4E2DEF25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8B08AB-B38E-45E0-88A5-55ECED8B65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052545"/>
            <a:ext cx="8352928" cy="140079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МБОУ СОШ №32 город Новочеркасск 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11 Б класс, руководитель Кручинина В.Б.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В жизни всегда есть место подвигу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6673"/>
            <a:ext cx="249507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24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692697"/>
            <a:ext cx="3791612" cy="1368152"/>
          </a:xfrm>
        </p:spPr>
        <p:txBody>
          <a:bodyPr anchor="t"/>
          <a:lstStyle/>
          <a:p>
            <a:pPr marL="0" indent="0">
              <a:buNone/>
            </a:pPr>
            <a:r>
              <a:rPr lang="ru-RU" cap="all" dirty="0"/>
              <a:t>АВЕРКИЕВ АЛЕКСАНДР АЛЕКСАНДРОВИЧ</a:t>
            </a:r>
            <a:br>
              <a:rPr lang="ru-RU" cap="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5" y="731520"/>
            <a:ext cx="4542656" cy="5505792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anchor="t">
            <a:no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accent6"/>
                </a:solidFill>
                <a:latin typeface="Helvetica Neue"/>
              </a:rPr>
              <a:t>ГЕРОЙ РОССИИ </a:t>
            </a:r>
            <a:r>
              <a:rPr lang="ru-RU" sz="3200" dirty="0" smtClean="0">
                <a:solidFill>
                  <a:srgbClr val="2F2F2F"/>
                </a:solidFill>
                <a:latin typeface="Helvetica Neue"/>
              </a:rPr>
              <a:t>‒ </a:t>
            </a:r>
            <a:r>
              <a:rPr lang="ru-RU" sz="3200" dirty="0">
                <a:solidFill>
                  <a:srgbClr val="2F2F2F"/>
                </a:solidFill>
                <a:latin typeface="Helvetica Neue"/>
              </a:rPr>
              <a:t>стрелок-наводчик пулемёта бронетранспортёра </a:t>
            </a:r>
            <a:endParaRPr lang="ru-RU" sz="3200" dirty="0" smtClean="0">
              <a:solidFill>
                <a:srgbClr val="2F2F2F"/>
              </a:solidFill>
              <a:latin typeface="Helvetica Neue"/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rgbClr val="2F2F2F"/>
                </a:solidFill>
                <a:latin typeface="Helvetica Neue"/>
              </a:rPr>
              <a:t>2-й </a:t>
            </a:r>
            <a:r>
              <a:rPr lang="ru-RU" sz="3200" dirty="0">
                <a:solidFill>
                  <a:srgbClr val="2F2F2F"/>
                </a:solidFill>
                <a:latin typeface="Helvetica Neue"/>
              </a:rPr>
              <a:t>дивизии особого назначения внутренних войск Министерства внутренних дел Российской Федерации, рядовой.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2416115" cy="21395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62605"/>
            <a:ext cx="2376264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5" y="692697"/>
            <a:ext cx="3647596" cy="1152128"/>
          </a:xfrm>
        </p:spPr>
        <p:txBody>
          <a:bodyPr anchor="t"/>
          <a:lstStyle/>
          <a:p>
            <a:pPr marL="0" indent="0">
              <a:buNone/>
            </a:pPr>
            <a:r>
              <a:rPr lang="ru-RU" dirty="0"/>
              <a:t>ОСОКИН ЕВГЕНИЙ АНАТОЛЬЕВИЧ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731520"/>
            <a:ext cx="4680519" cy="4894730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anchor="t">
            <a:noAutofit/>
          </a:bodyPr>
          <a:lstStyle/>
          <a:p>
            <a:pPr marL="45720" indent="0"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ГЕРОЙ РОССИИ- </a:t>
            </a:r>
            <a:r>
              <a:rPr lang="ru-RU" sz="2800" dirty="0"/>
              <a:t>командир мотострелкового взвода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3-й </a:t>
            </a:r>
            <a:r>
              <a:rPr lang="ru-RU" sz="2800" dirty="0"/>
              <a:t>мотострелковой роты 529-го отдельного мотострелкового батальона 131-й отдельной мотострелковой бригады Северо-Кавказского военного округа, лейтенант.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2704147" cy="21395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22" y="1873633"/>
            <a:ext cx="2448273" cy="30603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442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7"/>
            <a:ext cx="3921051" cy="1224136"/>
          </a:xfrm>
        </p:spPr>
        <p:txBody>
          <a:bodyPr anchor="t"/>
          <a:lstStyle/>
          <a:p>
            <a:pPr marL="0" indent="0" algn="ctr">
              <a:buNone/>
            </a:pPr>
            <a:r>
              <a:rPr lang="ru-RU" dirty="0"/>
              <a:t>Лебедь</a:t>
            </a:r>
            <a:br>
              <a:rPr lang="ru-RU" dirty="0"/>
            </a:br>
            <a:r>
              <a:rPr lang="ru-RU" dirty="0"/>
              <a:t>Александр Иванович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404664"/>
            <a:ext cx="4680521" cy="5487454"/>
          </a:xfrm>
          <a:ln>
            <a:solidFill>
              <a:schemeClr val="accent1"/>
            </a:solidFill>
          </a:ln>
        </p:spPr>
        <p:txBody>
          <a:bodyPr anchor="t">
            <a:noAutofit/>
          </a:bodyPr>
          <a:lstStyle/>
          <a:p>
            <a:pPr marL="45720" indent="0">
              <a:buNone/>
            </a:pPr>
            <a:r>
              <a:rPr lang="ru-RU" sz="2800" dirty="0"/>
              <a:t>Лидер Общероссийского общественного движения "Честь и Родина" и Российской народно-республиканской партии, бывший секретарь Совета Безопасности РФ, губернатор Красноярского края</a:t>
            </a:r>
            <a:r>
              <a:rPr lang="ru-RU" sz="2800" dirty="0" smtClean="0"/>
              <a:t>.</a:t>
            </a:r>
          </a:p>
          <a:p>
            <a:pPr marL="45720" indent="0">
              <a:buNone/>
            </a:pPr>
            <a:r>
              <a:rPr lang="ru-RU" sz="2800" dirty="0" smtClean="0"/>
              <a:t>Родился в </a:t>
            </a:r>
            <a:r>
              <a:rPr lang="ru-RU" sz="3200" dirty="0" smtClean="0"/>
              <a:t>Новочеркасске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2344107" cy="21395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48" y="1641019"/>
            <a:ext cx="2801951" cy="322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63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7"/>
            <a:ext cx="3575588" cy="1008112"/>
          </a:xfrm>
        </p:spPr>
        <p:txBody>
          <a:bodyPr anchor="t"/>
          <a:lstStyle/>
          <a:p>
            <a:pPr marL="0" indent="0">
              <a:buNone/>
            </a:pPr>
            <a:r>
              <a:rPr lang="ru-RU" cap="all" dirty="0"/>
              <a:t>ПЕТУХОВ ВАДИМ АЛЕКСЕЕВИЧ</a:t>
            </a:r>
            <a:br>
              <a:rPr lang="ru-RU" cap="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7" y="731520"/>
            <a:ext cx="4254624" cy="4894730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anchor="t">
            <a:noAutofit/>
          </a:bodyPr>
          <a:lstStyle/>
          <a:p>
            <a:pPr marL="45720" indent="0"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ГЕРОЙ РОССИИ - </a:t>
            </a:r>
            <a:r>
              <a:rPr lang="ru-RU" sz="2800" dirty="0"/>
              <a:t>начальник отдела отряда специального назначения "Скорпион" Управления исполнения наказаний Министерства юстиции Российской Федерации по Астраханской области, полковник внутренней службы.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2200091" cy="21395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844824"/>
            <a:ext cx="2520281" cy="294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80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124</TotalTime>
  <Words>125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В жизни всегда есть место подвигу</vt:lpstr>
      <vt:lpstr>АВЕРКИЕВ АЛЕКСАНДР АЛЕКСАНДРОВИЧ </vt:lpstr>
      <vt:lpstr>ОСОКИН ЕВГЕНИЙ АНАТОЛЬЕВИЧ</vt:lpstr>
      <vt:lpstr>Лебедь Александр Иванович </vt:lpstr>
      <vt:lpstr>ПЕТУХОВ ВАДИМ АЛЕКСЕЕВИЧ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жизни всегда есть место подвигу</dc:title>
  <dc:creator>Учитель№1</dc:creator>
  <cp:lastModifiedBy>Учитель№1</cp:lastModifiedBy>
  <cp:revision>15</cp:revision>
  <dcterms:created xsi:type="dcterms:W3CDTF">2015-03-03T16:02:48Z</dcterms:created>
  <dcterms:modified xsi:type="dcterms:W3CDTF">2015-05-12T16:25:53Z</dcterms:modified>
</cp:coreProperties>
</file>