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85362-7FD4-43BB-AE2C-EEE2403121DD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700D-630C-463A-890C-8AD0CCFFEC4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85362-7FD4-43BB-AE2C-EEE2403121DD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700D-630C-463A-890C-8AD0CCFFEC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85362-7FD4-43BB-AE2C-EEE2403121DD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700D-630C-463A-890C-8AD0CCFFEC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85362-7FD4-43BB-AE2C-EEE2403121DD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700D-630C-463A-890C-8AD0CCFFEC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85362-7FD4-43BB-AE2C-EEE2403121DD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700D-630C-463A-890C-8AD0CCFFEC4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85362-7FD4-43BB-AE2C-EEE2403121DD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700D-630C-463A-890C-8AD0CCFFEC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85362-7FD4-43BB-AE2C-EEE2403121DD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700D-630C-463A-890C-8AD0CCFFEC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85362-7FD4-43BB-AE2C-EEE2403121DD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1E700D-630C-463A-890C-8AD0CCFFEC4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85362-7FD4-43BB-AE2C-EEE2403121DD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700D-630C-463A-890C-8AD0CCFFEC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85362-7FD4-43BB-AE2C-EEE2403121DD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61E700D-630C-463A-890C-8AD0CCFFEC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9C85362-7FD4-43BB-AE2C-EEE2403121DD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700D-630C-463A-890C-8AD0CCFFEC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9C85362-7FD4-43BB-AE2C-EEE2403121DD}" type="datetimeFigureOut">
              <a:rPr lang="ru-RU" smtClean="0"/>
              <a:t>04.05.2015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61E700D-630C-463A-890C-8AD0CCFFEC4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ookz.ru/authors/lubov_-kosmodem_anska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071546"/>
            <a:ext cx="7286676" cy="2301240"/>
          </a:xfrm>
        </p:spPr>
        <p:txBody>
          <a:bodyPr>
            <a:normAutofit/>
          </a:bodyPr>
          <a:lstStyle/>
          <a:p>
            <a:r>
              <a:rPr lang="ru-RU" b="0" dirty="0" smtClean="0"/>
              <a:t>Бессмертный подвиг Зои </a:t>
            </a:r>
            <a:r>
              <a:rPr lang="ru-RU" b="0" dirty="0" smtClean="0"/>
              <a:t>Космодемьянской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4286256"/>
            <a:ext cx="6480048" cy="1752600"/>
          </a:xfrm>
        </p:spPr>
        <p:txBody>
          <a:bodyPr/>
          <a:lstStyle/>
          <a:p>
            <a:r>
              <a:rPr lang="ru-RU" b="1" dirty="0" smtClean="0"/>
              <a:t>Зоя Анатольевна Космодемьянская</a:t>
            </a:r>
            <a:r>
              <a:rPr lang="ru-RU" dirty="0" smtClean="0"/>
              <a:t> - первая женщина, удостоенная звания Герой Советского Союза (посмертно) во время </a:t>
            </a:r>
            <a:r>
              <a:rPr lang="ru-RU" dirty="0" smtClean="0"/>
              <a:t>Великой Отечественной </a:t>
            </a:r>
            <a:r>
              <a:rPr lang="ru-RU" dirty="0" smtClean="0"/>
              <a:t>войны. 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Биография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600200"/>
            <a:ext cx="382908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Зоя Космодемьянская родилась </a:t>
            </a:r>
            <a:r>
              <a:rPr lang="ru-RU" dirty="0" smtClean="0"/>
              <a:t>в 1923-м </a:t>
            </a:r>
            <a:r>
              <a:rPr lang="ru-RU" dirty="0" smtClean="0"/>
              <a:t>году, в семье педагогов. </a:t>
            </a:r>
            <a:r>
              <a:rPr lang="ru-RU" dirty="0" smtClean="0"/>
              <a:t>После возвращения из Сибири она училась в школе N 201 города Москвы и особенно увлекалась гуманитарными предметами. Мечтой девушки было поступление в Литературный институт, но ей была уготована совсем другая судьба. </a:t>
            </a:r>
            <a:endParaRPr lang="ru-RU" dirty="0"/>
          </a:p>
        </p:txBody>
      </p:sp>
      <p:pic>
        <p:nvPicPr>
          <p:cNvPr id="10" name="Содержимое 9" descr="484229201_7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86314" y="928670"/>
            <a:ext cx="3567138" cy="528030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1941 год…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4357718" cy="490063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Когда в 1941-м году был объявлен набор добровольцев для комплектации партизанской части 9903, Космодемьянская одна из первых отправилась на собеседование и успешно его прошла. </a:t>
            </a:r>
            <a:r>
              <a:rPr lang="ru-RU" dirty="0" smtClean="0"/>
              <a:t>С </a:t>
            </a:r>
            <a:r>
              <a:rPr lang="ru-RU" dirty="0" smtClean="0"/>
              <a:t>каждым из молодых людей была проведена беседа, и их предупредили, что они должны будут выполнять задания, сопряженные со смертельным риском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7" descr="зоя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83816" y="1600200"/>
            <a:ext cx="3557818" cy="497205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571612"/>
            <a:ext cx="4114800" cy="528638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На </a:t>
            </a:r>
            <a:r>
              <a:rPr lang="ru-RU" dirty="0" smtClean="0"/>
              <a:t>свое последнее задание в деревню Петрищево девушка отправилась в ночь на 27 ноября вместе с командиром группы и бойцом Василием Клубковым. Они подожгли три жилых дома вместе с конюшнями, уничтожив при этом 20 лошадей оккупантов. Кроме того, впоследствии свидетели рассказали еще про один подвиг Зои Космодемьянской. </a:t>
            </a:r>
            <a:r>
              <a:rPr lang="ru-RU" dirty="0" smtClean="0"/>
              <a:t>Девушке </a:t>
            </a:r>
            <a:r>
              <a:rPr lang="ru-RU" dirty="0" smtClean="0"/>
              <a:t>удалось вывести из строя узел связи, благодаря чему стало невозможно взаимодействие некоторых немецких частей, занимающих позиции под </a:t>
            </a:r>
            <a:r>
              <a:rPr lang="ru-RU" dirty="0" smtClean="0"/>
              <a:t>Москвой. Она </a:t>
            </a:r>
            <a:r>
              <a:rPr lang="ru-RU" dirty="0" smtClean="0"/>
              <a:t>была схвачена крестьянином </a:t>
            </a:r>
            <a:r>
              <a:rPr lang="ru-RU" dirty="0" smtClean="0"/>
              <a:t> </a:t>
            </a:r>
            <a:r>
              <a:rPr lang="ru-RU" dirty="0" smtClean="0"/>
              <a:t>Свиридовым и сдана им немцам. Фашисты, взбешенные постоянными диверсиями, стали истязать девушку, пытаясь узнать у нее, сколько еще партизан действует в районе </a:t>
            </a:r>
            <a:r>
              <a:rPr lang="ru-RU" dirty="0" smtClean="0"/>
              <a:t>Петрищево. </a:t>
            </a:r>
            <a:r>
              <a:rPr lang="ru-RU" dirty="0" smtClean="0"/>
              <a:t>На допросе она назвалась Таней и не сказала ничего определённого. Раздев догола, её пороли ремнями, затем приставленный к ней часовой на протяжении 4 часов водил её босой, в одном белье, по улице на морозе.</a:t>
            </a:r>
            <a:endParaRPr lang="ru-RU" dirty="0"/>
          </a:p>
        </p:txBody>
      </p:sp>
      <p:pic>
        <p:nvPicPr>
          <p:cNvPr id="6" name="Содержимое 5" descr="59019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186233" y="1571612"/>
            <a:ext cx="4762533" cy="35719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Казнь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114800" cy="504351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Утром 29 ноября 1941-го года Космодемьянскую привели к месту, где была сооружена виселица. Не ее шее висела табличка с надписью на немецком и русском языках, которая гласила, что девушка является поджигательницей домов. перед тем как ей накинули петлю на шею, бесстрашная патриотка сказала короткую речь, в которой призывала бороться с фашистами, и закончила ее словами о непобедимости Советского Союза. Тело девушки находилось на виселице около месяца и было похоронено местными жителями лишь накануне Нового года.- 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Содержимое 4" descr="59149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063091" y="1643050"/>
            <a:ext cx="5000416" cy="3500291"/>
          </a:xfrm>
        </p:spPr>
      </p:pic>
      <p:sp>
        <p:nvSpPr>
          <p:cNvPr id="6" name="Прямоугольник 5"/>
          <p:cNvSpPr/>
          <p:nvPr/>
        </p:nvSpPr>
        <p:spPr>
          <a:xfrm>
            <a:off x="4143372" y="528638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  </a:t>
            </a:r>
            <a:r>
              <a:rPr lang="ru-RU" dirty="0" smtClean="0"/>
              <a:t>«Вы</a:t>
            </a:r>
            <a:r>
              <a:rPr lang="ru-RU" dirty="0"/>
              <a:t> меня сейчас повесите, но я не одна. Нас двести миллионов. Всех не перевешаете. Вам отомстят за меня!".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Признание </a:t>
            </a:r>
            <a:r>
              <a:rPr lang="ru-RU" dirty="0" smtClean="0"/>
              <a:t> подвига</a:t>
            </a:r>
            <a:endParaRPr lang="ru-RU" dirty="0"/>
          </a:p>
        </p:txBody>
      </p:sp>
      <p:pic>
        <p:nvPicPr>
          <p:cNvPr id="5" name="Содержимое 4" descr="59021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89612" y="1600200"/>
            <a:ext cx="3392776" cy="4525963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71934" y="1600200"/>
            <a:ext cx="5072066" cy="52578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 Сразу </a:t>
            </a:r>
            <a:r>
              <a:rPr lang="ru-RU" dirty="0" smtClean="0"/>
              <a:t>же после того, как Петрищево было освобождено, туда прибыла специальная комиссия. Целью ее приезда было опознание трупа и допрос тех, кто воочию видел подвиг Зои Космодемьянской. Кратко все показания были зафиксированы на бумаге и отправлены в Москву для дальнейшего расследования. После изучения этих и других материалов девушке лично Сталиным было посмертно присвоено высокое звание Героя Советского Союза. Приказ опубликовали все газеты, выходившие в СССР, и о нем узнала вся </a:t>
            </a:r>
            <a:r>
              <a:rPr lang="ru-RU" dirty="0" smtClean="0"/>
              <a:t>страна.</a:t>
            </a:r>
          </a:p>
          <a:p>
            <a:r>
              <a:rPr lang="ru-RU" b="1" dirty="0" smtClean="0">
                <a:hlinkClick r:id="rId3"/>
              </a:rPr>
              <a:t>Любовь Космодемьянская</a:t>
            </a:r>
            <a:r>
              <a:rPr lang="ru-RU" dirty="0" smtClean="0"/>
              <a:t>. </a:t>
            </a:r>
            <a:r>
              <a:rPr lang="ru-RU" b="1" dirty="0" smtClean="0"/>
              <a:t>Повесть о Зое и Шуре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38</TotalTime>
  <Words>429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Техническая</vt:lpstr>
      <vt:lpstr>Бессмертный подвиг Зои Космодемьянской  </vt:lpstr>
      <vt:lpstr>Биография</vt:lpstr>
      <vt:lpstr>1941 год…</vt:lpstr>
      <vt:lpstr>Последнее задание</vt:lpstr>
      <vt:lpstr>Казнь</vt:lpstr>
      <vt:lpstr>Признание  подвига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Бессмертный подвиг Зои Космодемьянской-  </dc:title>
  <dc:creator>Наталья</dc:creator>
  <cp:lastModifiedBy>Наталья</cp:lastModifiedBy>
  <cp:revision>4</cp:revision>
  <dcterms:created xsi:type="dcterms:W3CDTF">2015-05-04T05:47:57Z</dcterms:created>
  <dcterms:modified xsi:type="dcterms:W3CDTF">2015-05-04T06:26:45Z</dcterms:modified>
</cp:coreProperties>
</file>