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853" y="188640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Государственное бюджетное дошкольное общеобразовательное учреждение 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детский сад №37 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общеразвивающего вида 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с приоритетным осуществлением деятельности по физическому развитию детей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Невского района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Санкт 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Петербурга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4551" y="4077072"/>
            <a:ext cx="7688771" cy="13849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Презентация опыта </a:t>
            </a:r>
          </a:p>
          <a:p>
            <a:pPr algn="ctr"/>
            <a:r>
              <a:rPr lang="ru-RU" sz="2800" b="1" cap="all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 организации проектной деятельности </a:t>
            </a:r>
          </a:p>
          <a:p>
            <a:pPr algn="ctr"/>
            <a:r>
              <a:rPr lang="ru-RU" sz="2800" b="1" cap="all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«У Лукоморья…»</a:t>
            </a:r>
            <a:endParaRPr lang="ru-RU" sz="28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5494" y="1988840"/>
            <a:ext cx="73468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Открытое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районное мероприятие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4277" y="6061920"/>
            <a:ext cx="62445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Прудникова М.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 -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оспитатель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4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64" y="116632"/>
            <a:ext cx="2987824" cy="2240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07" y="2482504"/>
            <a:ext cx="2990185" cy="2242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2987824" cy="2240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81529" y="5036312"/>
            <a:ext cx="51829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Выставка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совместных работ детей </a:t>
            </a:r>
          </a:p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родителей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5740" y="452236"/>
            <a:ext cx="47085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Уголок </a:t>
            </a:r>
          </a:p>
          <a:p>
            <a:pPr algn="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проектной деятельности </a:t>
            </a:r>
          </a:p>
          <a:p>
            <a:pPr algn="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 Лукоморья…»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95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08920"/>
            <a:ext cx="4788024" cy="3591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6993" y="908720"/>
            <a:ext cx="71014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Вступительное слова Петуховой С. А.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аместителя заведующего ГБДОУ №37</a:t>
            </a:r>
          </a:p>
        </p:txBody>
      </p:sp>
    </p:spTree>
    <p:extLst>
      <p:ext uri="{BB962C8B-B14F-4D97-AF65-F5344CB8AC3E}">
        <p14:creationId xmlns:p14="http://schemas.microsoft.com/office/powerpoint/2010/main" val="20451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763125" cy="2419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87895"/>
            <a:ext cx="3803129" cy="2444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04864"/>
            <a:ext cx="3987150" cy="2563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4008" y="546894"/>
            <a:ext cx="4012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Сюрпризный момент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466" y="5229200"/>
            <a:ext cx="49228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Выступление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 и родителей группы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02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2" y="3501008"/>
            <a:ext cx="4536504" cy="2903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08596"/>
            <a:ext cx="2743200" cy="429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19" y="84117"/>
            <a:ext cx="754886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опыта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организации проектной деятельности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 Лукоморья…»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 второй младшей группе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4016"/>
            <a:ext cx="3611893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5064"/>
            <a:ext cx="3807892" cy="2683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07" y="2276872"/>
            <a:ext cx="3419872" cy="256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4227" y="608262"/>
            <a:ext cx="327846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Игровой момент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4293096"/>
            <a:ext cx="490570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Несколько игр </a:t>
            </a:r>
          </a:p>
          <a:p>
            <a:pPr algn="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</a:t>
            </a:r>
          </a:p>
          <a:p>
            <a:pPr algn="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совместной деятельности </a:t>
            </a:r>
          </a:p>
          <a:p>
            <a:pPr algn="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 с родителями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02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819416" cy="331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1521396"/>
            <a:ext cx="37601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Подведение итогов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451080"/>
            <a:ext cx="6336704" cy="14570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До новых встреч!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8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109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Маришулька</dc:creator>
  <cp:lastModifiedBy>Маришулька</cp:lastModifiedBy>
  <cp:revision>10</cp:revision>
  <dcterms:created xsi:type="dcterms:W3CDTF">2013-11-10T14:16:46Z</dcterms:created>
  <dcterms:modified xsi:type="dcterms:W3CDTF">2014-08-25T19:06:19Z</dcterms:modified>
</cp:coreProperties>
</file>