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6.jpeg"/><Relationship Id="rId18" Type="http://schemas.openxmlformats.org/officeDocument/2006/relationships/image" Target="../media/image4.jpeg"/><Relationship Id="rId3" Type="http://schemas.openxmlformats.org/officeDocument/2006/relationships/image" Target="../media/image10.jpeg"/><Relationship Id="rId21" Type="http://schemas.openxmlformats.org/officeDocument/2006/relationships/slide" Target="slide4.xml"/><Relationship Id="rId7" Type="http://schemas.openxmlformats.org/officeDocument/2006/relationships/image" Target="../media/image14.jpeg"/><Relationship Id="rId12" Type="http://schemas.openxmlformats.org/officeDocument/2006/relationships/slide" Target="slide7.xml"/><Relationship Id="rId17" Type="http://schemas.openxmlformats.org/officeDocument/2006/relationships/slide" Target="slide5.xml"/><Relationship Id="rId2" Type="http://schemas.openxmlformats.org/officeDocument/2006/relationships/image" Target="../media/image9.jpeg"/><Relationship Id="rId16" Type="http://schemas.openxmlformats.org/officeDocument/2006/relationships/slide" Target="slide9.xml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8.jpeg"/><Relationship Id="rId5" Type="http://schemas.openxmlformats.org/officeDocument/2006/relationships/image" Target="../media/image12.jpeg"/><Relationship Id="rId15" Type="http://schemas.openxmlformats.org/officeDocument/2006/relationships/image" Target="../media/image7.jpeg"/><Relationship Id="rId10" Type="http://schemas.openxmlformats.org/officeDocument/2006/relationships/image" Target="../media/image16.jpeg"/><Relationship Id="rId19" Type="http://schemas.openxmlformats.org/officeDocument/2006/relationships/slide" Target="slide6.xml"/><Relationship Id="rId4" Type="http://schemas.openxmlformats.org/officeDocument/2006/relationships/image" Target="../media/image11.jpeg"/><Relationship Id="rId9" Type="http://schemas.openxmlformats.org/officeDocument/2006/relationships/image" Target="../media/image15.jpeg"/><Relationship Id="rId14" Type="http://schemas.openxmlformats.org/officeDocument/2006/relationships/slide" Target="slide8.xml"/><Relationship Id="rId2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Pesnya_voennyh_let_-_Vyhodila_na_bereg_Katyusha.mp3" TargetMode="External"/><Relationship Id="rId13" Type="http://schemas.openxmlformats.org/officeDocument/2006/relationships/slideLayout" Target="../slideLayouts/slideLayout7.xml"/><Relationship Id="rId18" Type="http://schemas.openxmlformats.org/officeDocument/2006/relationships/image" Target="../media/image20.png"/><Relationship Id="rId3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Voennye_pesni_41-45_godov_-_Den__Pobedy.mp3" TargetMode="External"/><Relationship Id="rId21" Type="http://schemas.openxmlformats.org/officeDocument/2006/relationships/image" Target="../media/image23.png"/><Relationship Id="rId7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pesni_Pobedy_VOV_(YUrij_Gulyaev)_-_Na_bezymyannoj_vysote.mp3" TargetMode="External"/><Relationship Id="rId12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Pesni_voennyh_let._-_Tuchi_v_golubom._Poyot_Kristina_Orbakajte..mp3" TargetMode="External"/><Relationship Id="rId17" Type="http://schemas.openxmlformats.org/officeDocument/2006/relationships/image" Target="../media/image19.png"/><Relationship Id="rId2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06%20-%20&#1046;&#1076;&#1080;%20&#1084;&#1077;&#1085;&#1103;%20&#1080;%20&#1103;%20&#1074;&#1077;&#1088;&#1085;&#1091;&#1089;&#1100;....%20&#1055;&#1077;&#1089;&#1085;&#1103;%20&#1085;&#1072;%20&#1089;&#1083;&#1086;&#1074;&#1072;%20&#1050;.%20&#1052;.%20&#1057;&#1080;&#1084;&#1086;&#1085;&#1086;&#1074;&#1072;.mp3" TargetMode="Externa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Pesni_Voennyh_Let_-_Svyaschennaya_Vojna.mp3" TargetMode="External"/><Relationship Id="rId6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Voennye_pesni_-_Proschanie_Slavyanki.mp3" TargetMode="External"/><Relationship Id="rId11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Voennye_pesni_41-45_godov_-_JEh__dorogi.mp3" TargetMode="External"/><Relationship Id="rId24" Type="http://schemas.openxmlformats.org/officeDocument/2006/relationships/image" Target="../media/image26.png"/><Relationship Id="rId5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&#205;&#229;&#239;&#238;&#241;&#229;&#228;&#251;%20-%20&#193;&#243;&#245;&#229;&#237;&#226;&#224;&#235;&#252;&#228;&#241;&#234;&#232;&#233;%20&#237;&#224;&#225;&#224;&#242;%20(+++)%20www.MuzMix.com.mp3" TargetMode="External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Voennaya_pesnya_-_Stoit_nad_goroyu_Alyosha.mp3" TargetMode="External"/><Relationship Id="rId19" Type="http://schemas.openxmlformats.org/officeDocument/2006/relationships/image" Target="../media/image21.png"/><Relationship Id="rId4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Voennye_pesni_41-45_godov_-_V_zemlyanke.mp3" TargetMode="External"/><Relationship Id="rId9" Type="http://schemas.openxmlformats.org/officeDocument/2006/relationships/audio" Target="file:///C:\Users\&#1074;&#1072;&#1083;&#1077;&#1088;&#1072;\Desktop\&#1060;&#1088;&#1086;&#1085;&#1090;&#1086;&#1074;&#1099;&#1077;%20&#1087;&#1080;&#1089;&#1100;&#1084;&#1072;\&#1042;&#1086;&#1077;&#1085;&#1085;&#1099;&#1077;%20&#1087;&#1077;&#1089;&#1085;&#1080;\KA4KA.RU_Voennye_pesni_41-45_godov_-_Tri_tankista.mp3" TargetMode="External"/><Relationship Id="rId14" Type="http://schemas.openxmlformats.org/officeDocument/2006/relationships/slide" Target="slide3.xml"/><Relationship Id="rId22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09120"/>
            <a:ext cx="8305800" cy="1512168"/>
          </a:xfrm>
        </p:spPr>
        <p:txBody>
          <a:bodyPr/>
          <a:lstStyle/>
          <a:p>
            <a:r>
              <a:rPr lang="ru-RU" dirty="0" smtClean="0"/>
              <a:t>Автор: учитель русского языка и литературы </a:t>
            </a:r>
          </a:p>
          <a:p>
            <a:r>
              <a:rPr lang="ru-RU" dirty="0" smtClean="0"/>
              <a:t>МОУ « Аристовская СОШ»</a:t>
            </a:r>
          </a:p>
          <a:p>
            <a:r>
              <a:rPr lang="ru-RU" dirty="0" smtClean="0"/>
              <a:t>Васильева Е. П.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-243408"/>
            <a:ext cx="8305800" cy="4608512"/>
          </a:xfrm>
        </p:spPr>
        <p:txBody>
          <a:bodyPr/>
          <a:lstStyle/>
          <a:p>
            <a:r>
              <a:rPr lang="ru-RU" b="1" dirty="0" smtClean="0"/>
              <a:t>Игра « Фронтовые письма»</a:t>
            </a:r>
            <a:br>
              <a:rPr lang="ru-RU" b="1" dirty="0" smtClean="0"/>
            </a:br>
            <a:r>
              <a:rPr lang="ru-RU" dirty="0" smtClean="0"/>
              <a:t>Внеклассное мероприятие, посвященное  70  - летию Победы в Великой Отечественной войне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  <a:latin typeface="Constantia" pitchFamily="18" charset="0"/>
              </a:rPr>
              <a:t>                </a:t>
            </a:r>
            <a:r>
              <a:rPr lang="ru-RU" sz="3600" b="1" dirty="0" smtClean="0">
                <a:solidFill>
                  <a:srgbClr val="FFC000"/>
                </a:solidFill>
                <a:latin typeface="Constantia" pitchFamily="18" charset="0"/>
              </a:rPr>
              <a:t>Поздравляем!</a:t>
            </a:r>
            <a:endParaRPr lang="ru-RU" sz="3600" b="1" dirty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</a:t>
            </a:r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Вы стали победителем!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Письма с фронта  доставлены!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Ура!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1116013" y="4508500"/>
            <a:ext cx="1008062" cy="1058863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995738" y="4508500"/>
            <a:ext cx="1008062" cy="987425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235825" y="4508500"/>
            <a:ext cx="1008063" cy="1058863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163 -0.05371 0.12343 -0.10718 0.15121 -0.08102 C 0.17899 -0.05486 0.19496 0.13264 0.16666 0.15717 C 0.13836 0.18171 0.01093 0.08866 -0.01893 0.06667 C -0.04879 0.04467 -0.01962 0.04004 -0.01302 0.02523 C -0.00643 0.01042 -0.00938 -0.05232 0.02031 -0.02222 C 0.05 0.00787 0.01562 0.3169 0.16545 0.20625 C 0.31527 0.09537 0.95277 -0.66065 0.91909 -0.68588 C 0.88541 -0.71111 0.12239 -0.06759 -0.03681 0.05555 " pathEditMode="relative" ptsTypes="aaaaaaa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8933  -0.046 -0.16667  -0.113 -0.172  C -0.177 -0.17867  -0.237 -0.11867  -0.241 -0.032  C -0.246 0.048  -0.204 0.12267  -0.144 0.128  C -0.089 0.132  -0.037 0.08267  -0.033 0.008  C -0.029 -0.06  -0.064 -0.124  -0.115 -0.12933  C -0.162 -0.13333  -0.206 -0.092  -0.209 -0.02933  C -0.212 0.02667  -0.184 0.08133  -0.142 0.084  C -0.104 0.088  -0.068 0.056  -0.065 0.00533  C -0.063 -0.04  -0.084 -0.084  -0.117 -0.08667  C -0.146 -0.08933  -0.175 -0.06533  -0.177 -0.02667  C -0.179 0.00667  -0.164 0.03867  -0.14 0.04133  C -0.12 0.044  -0.099 0.02933  -0.098 0.00267  C -0.096 -0.01867  -0.104 -0.04133  -0.119 -0.044  C -0.131 -0.044  -0.143 -0.03867  -0.145 -0.024  C -0.146 -0.01467  -0.144 -0.00533  -0.138 -0.00133  C -0.135 0  -0.133 0  -0.13 -0.00133  E" pathEditMode="relative" ptsTypes="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овая стрелка 2"/>
          <p:cNvSpPr/>
          <p:nvPr/>
        </p:nvSpPr>
        <p:spPr>
          <a:xfrm rot="21425382">
            <a:off x="985498" y="2305869"/>
            <a:ext cx="548270" cy="561348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13" descr="C:\Users\валера\Desktop\Письма победы\умн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504056" cy="504056"/>
          </a:xfrm>
          <a:prstGeom prst="ellipse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51520" y="260648"/>
            <a:ext cx="8712968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Правила игры</a:t>
            </a:r>
          </a:p>
          <a:p>
            <a:r>
              <a:rPr lang="ru-RU" dirty="0" smtClean="0"/>
              <a:t>Дети делятся на 2 команды. Каждой команде нужно написать письмо с фронта  домой , свернуть его правильно в треугольник(  команда которая справится с заданием быстрее - ходит первой).  Выбрасывание игрального кубика определяет количество ходов вперед. Задачи команд  доставить  письмо (дойти до финиша).</a:t>
            </a:r>
          </a:p>
          <a:p>
            <a:r>
              <a:rPr lang="ru-RU" dirty="0" smtClean="0"/>
              <a:t>                     На игровом поле находятся специальные ходы:</a:t>
            </a:r>
          </a:p>
          <a:p>
            <a:r>
              <a:rPr lang="ru-RU" dirty="0" smtClean="0"/>
              <a:t>              </a:t>
            </a:r>
          </a:p>
          <a:p>
            <a:r>
              <a:rPr lang="ru-RU" dirty="0" smtClean="0"/>
              <a:t>                        Ходы со стрелками, указывающие на переход вперед или назад на      </a:t>
            </a:r>
          </a:p>
          <a:p>
            <a:r>
              <a:rPr lang="ru-RU" dirty="0" smtClean="0"/>
              <a:t>                        </a:t>
            </a:r>
          </a:p>
          <a:p>
            <a:r>
              <a:rPr lang="ru-RU" dirty="0" smtClean="0"/>
              <a:t>                       Интеллектуальное задание;</a:t>
            </a:r>
          </a:p>
          <a:p>
            <a:endParaRPr lang="ru-RU" dirty="0" smtClean="0"/>
          </a:p>
          <a:p>
            <a:r>
              <a:rPr lang="ru-RU" dirty="0" smtClean="0"/>
              <a:t>            Литературное задание;</a:t>
            </a:r>
          </a:p>
          <a:p>
            <a:r>
              <a:rPr lang="ru-RU" dirty="0" smtClean="0"/>
              <a:t>           </a:t>
            </a:r>
          </a:p>
          <a:p>
            <a:r>
              <a:rPr lang="ru-RU" dirty="0" smtClean="0"/>
              <a:t>            Физическое задание;</a:t>
            </a:r>
          </a:p>
          <a:p>
            <a:endParaRPr lang="ru-RU" dirty="0" smtClean="0"/>
          </a:p>
          <a:p>
            <a:r>
              <a:rPr lang="ru-RU" dirty="0" smtClean="0"/>
              <a:t>           Музыкальное задание;</a:t>
            </a:r>
          </a:p>
          <a:p>
            <a:endParaRPr lang="ru-RU" dirty="0" smtClean="0"/>
          </a:p>
          <a:p>
            <a:r>
              <a:rPr lang="ru-RU" dirty="0" smtClean="0"/>
              <a:t>           Творческое задание;</a:t>
            </a:r>
          </a:p>
          <a:p>
            <a:endParaRPr lang="ru-RU" dirty="0" smtClean="0"/>
          </a:p>
          <a:p>
            <a:r>
              <a:rPr lang="ru-RU" dirty="0" smtClean="0"/>
              <a:t>           Пауза – команда пропускает ход;</a:t>
            </a:r>
          </a:p>
          <a:p>
            <a:endParaRPr lang="ru-RU" dirty="0" smtClean="0"/>
          </a:p>
          <a:p>
            <a:r>
              <a:rPr lang="ru-RU" dirty="0" smtClean="0"/>
              <a:t>                      Цифры указывают количество ходов, которые игрок должен сделать       </a:t>
            </a:r>
          </a:p>
          <a:p>
            <a:r>
              <a:rPr lang="ru-RU" dirty="0" smtClean="0"/>
              <a:t>                       вперед ( +) или назад (-).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10" descr="C:\Users\валера\Desktop\Письма победы\книг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140968"/>
            <a:ext cx="514921" cy="514921"/>
          </a:xfrm>
          <a:prstGeom prst="ellipse">
            <a:avLst/>
          </a:prstGeom>
          <a:noFill/>
        </p:spPr>
      </p:pic>
      <p:pic>
        <p:nvPicPr>
          <p:cNvPr id="6" name="Picture 12" descr="C:\Users\валера\Desktop\Письма победы\ру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17032"/>
            <a:ext cx="504056" cy="504056"/>
          </a:xfrm>
          <a:prstGeom prst="ellipse">
            <a:avLst/>
          </a:prstGeom>
          <a:noFill/>
        </p:spPr>
      </p:pic>
      <p:pic>
        <p:nvPicPr>
          <p:cNvPr id="7" name="Picture 8" descr="C:\Users\валера\Desktop\Письма победы\нот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221088"/>
            <a:ext cx="541007" cy="524446"/>
          </a:xfrm>
          <a:prstGeom prst="ellipse">
            <a:avLst/>
          </a:prstGeom>
          <a:noFill/>
        </p:spPr>
      </p:pic>
      <p:pic>
        <p:nvPicPr>
          <p:cNvPr id="8" name="Picture 9" descr="C:\Users\валера\Desktop\Письма победы\кисточ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79715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9" name="Picture 7" descr="C:\Users\валера\Desktop\Письма победы\пауз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5373216"/>
            <a:ext cx="576064" cy="576064"/>
          </a:xfrm>
          <a:prstGeom prst="ellipse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251520" y="6021288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99592" y="6021288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-3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Овал 80"/>
          <p:cNvSpPr/>
          <p:nvPr/>
        </p:nvSpPr>
        <p:spPr>
          <a:xfrm>
            <a:off x="3491880" y="476672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9" name="Picture 15" descr="C:\Users\валера\Desktop\Письма победы\война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653136"/>
            <a:ext cx="2638425" cy="20162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Users\валера\Desktop\Письма победы\война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564904"/>
            <a:ext cx="2543175" cy="18002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Users\валера\Desktop\Письма победы\письмо с фронт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764704"/>
            <a:ext cx="2037606" cy="15282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Users\валера\Desktop\Письма победы\война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32656"/>
            <a:ext cx="2609850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C:\Users\валера\Desktop\Письма победы\почтальон фронт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077072"/>
            <a:ext cx="1771650" cy="25812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C:\Users\валера\Desktop\Письма победы\война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4581128"/>
            <a:ext cx="2609850" cy="18722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Овал 2"/>
          <p:cNvSpPr/>
          <p:nvPr/>
        </p:nvSpPr>
        <p:spPr>
          <a:xfrm>
            <a:off x="251520" y="476672"/>
            <a:ext cx="8275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31640" y="2606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20072" y="436510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652120" y="429309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644008" y="436510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707904" y="443711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211960" y="436510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156176" y="422108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rId8" action="ppaction://hlinksldjump"/>
          </p:cNvPr>
          <p:cNvSpPr/>
          <p:nvPr/>
        </p:nvSpPr>
        <p:spPr>
          <a:xfrm>
            <a:off x="5940152" y="5301208"/>
            <a:ext cx="792088" cy="815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020272" y="3933056"/>
            <a:ext cx="590872" cy="590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236296" y="3429000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203848" y="458112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2699792" y="465313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2195736" y="472514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1835696" y="508518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1907704" y="558924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339752" y="56612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843808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3347864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3779912" y="58052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4211960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4644008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5076056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5508104" y="56612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899592" y="2606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1763688" y="2606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2195736" y="2606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4355976" y="62068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4788024" y="69269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3923928" y="54868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3059832" y="4046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2627784" y="3326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724128" y="76470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156176" y="98072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6372200" y="141277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6732240" y="177281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7092280" y="20608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7308304" y="263691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7524328" y="22048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6372200" y="242088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6804248" y="2564904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1043608" y="364502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539552" y="357301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683568" y="314096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1043608" y="285293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1403648" y="256490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691680" y="22048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2051720" y="191683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2483768" y="177281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2771800" y="1772816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3491880" y="184482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3923928" y="20608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4355976" y="227687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4860032" y="227687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5364088" y="227687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5868144" y="227687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 flipH="1">
            <a:off x="1475656" y="3573016"/>
            <a:ext cx="47776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1907704" y="357301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2339752" y="364502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2771800" y="371703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3203848" y="371703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3635896" y="371703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4067944" y="371703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4499992" y="371703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5004048" y="364502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6588224" y="414908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5436096" y="350100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вал 118"/>
          <p:cNvSpPr/>
          <p:nvPr/>
        </p:nvSpPr>
        <p:spPr>
          <a:xfrm>
            <a:off x="5940152" y="335699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6372200" y="321297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Овал 120"/>
          <p:cNvSpPr/>
          <p:nvPr/>
        </p:nvSpPr>
        <p:spPr>
          <a:xfrm>
            <a:off x="6804248" y="321297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валера\Desktop\Письма победы\война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95736" y="2412790"/>
            <a:ext cx="1728192" cy="13011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валера\Desktop\Письма победы\почтальоны 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28" y="1124744"/>
            <a:ext cx="1683187" cy="13643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8" name="Овал 127"/>
          <p:cNvSpPr/>
          <p:nvPr/>
        </p:nvSpPr>
        <p:spPr>
          <a:xfrm>
            <a:off x="5148064" y="76470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-3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31" name="Picture 7" descr="C:\Users\валера\Desktop\Письма победы\пауза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1920" y="476672"/>
            <a:ext cx="576064" cy="576064"/>
          </a:xfrm>
          <a:prstGeom prst="ellipse">
            <a:avLst/>
          </a:prstGeom>
          <a:noFill/>
        </p:spPr>
      </p:pic>
      <p:pic>
        <p:nvPicPr>
          <p:cNvPr id="130" name="Picture 7" descr="C:\Users\валера\Desktop\Письма победы\пауза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1988840"/>
            <a:ext cx="576064" cy="576064"/>
          </a:xfrm>
          <a:prstGeom prst="ellipse">
            <a:avLst/>
          </a:prstGeom>
          <a:noFill/>
        </p:spPr>
      </p:pic>
      <p:pic>
        <p:nvPicPr>
          <p:cNvPr id="131" name="Picture 7" descr="C:\Users\валера\Desktop\Письма победы\пауза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35696" y="5517232"/>
            <a:ext cx="576064" cy="576064"/>
          </a:xfrm>
          <a:prstGeom prst="ellipse">
            <a:avLst/>
          </a:prstGeom>
          <a:noFill/>
        </p:spPr>
      </p:pic>
      <p:pic>
        <p:nvPicPr>
          <p:cNvPr id="132" name="Picture 7" descr="C:\Users\валера\Desktop\Письма победы\пауза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7984" y="3717032"/>
            <a:ext cx="576064" cy="576064"/>
          </a:xfrm>
          <a:prstGeom prst="ellipse">
            <a:avLst/>
          </a:prstGeom>
          <a:noFill/>
        </p:spPr>
      </p:pic>
      <p:pic>
        <p:nvPicPr>
          <p:cNvPr id="133" name="Picture 7" descr="C:\Users\валера\Desktop\Письма победы\пауза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11760" y="1772816"/>
            <a:ext cx="576064" cy="576064"/>
          </a:xfrm>
          <a:prstGeom prst="ellipse">
            <a:avLst/>
          </a:prstGeom>
          <a:noFill/>
        </p:spPr>
      </p:pic>
      <p:pic>
        <p:nvPicPr>
          <p:cNvPr id="1032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5736" y="260648"/>
            <a:ext cx="541007" cy="524446"/>
          </a:xfrm>
          <a:prstGeom prst="ellipse">
            <a:avLst/>
          </a:prstGeom>
          <a:noFill/>
        </p:spPr>
      </p:pic>
      <p:pic>
        <p:nvPicPr>
          <p:cNvPr id="135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88024" y="692696"/>
            <a:ext cx="541007" cy="524446"/>
          </a:xfrm>
          <a:prstGeom prst="ellipse">
            <a:avLst/>
          </a:prstGeom>
          <a:noFill/>
        </p:spPr>
      </p:pic>
      <p:pic>
        <p:nvPicPr>
          <p:cNvPr id="136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60032" y="2276872"/>
            <a:ext cx="541007" cy="524446"/>
          </a:xfrm>
          <a:prstGeom prst="ellipse">
            <a:avLst/>
          </a:prstGeom>
          <a:noFill/>
        </p:spPr>
      </p:pic>
      <p:pic>
        <p:nvPicPr>
          <p:cNvPr id="137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08104" y="5661248"/>
            <a:ext cx="541007" cy="524446"/>
          </a:xfrm>
          <a:prstGeom prst="ellipse">
            <a:avLst/>
          </a:prstGeom>
          <a:noFill/>
        </p:spPr>
      </p:pic>
      <p:pic>
        <p:nvPicPr>
          <p:cNvPr id="138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03648" y="2564904"/>
            <a:ext cx="541007" cy="524446"/>
          </a:xfrm>
          <a:prstGeom prst="ellipse">
            <a:avLst/>
          </a:prstGeom>
          <a:noFill/>
        </p:spPr>
      </p:pic>
      <p:pic>
        <p:nvPicPr>
          <p:cNvPr id="139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43808" y="5733256"/>
            <a:ext cx="541007" cy="524446"/>
          </a:xfrm>
          <a:prstGeom prst="ellipse">
            <a:avLst/>
          </a:prstGeom>
          <a:noFill/>
        </p:spPr>
      </p:pic>
      <p:pic>
        <p:nvPicPr>
          <p:cNvPr id="140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52120" y="4293096"/>
            <a:ext cx="541007" cy="524446"/>
          </a:xfrm>
          <a:prstGeom prst="ellipse">
            <a:avLst/>
          </a:prstGeom>
          <a:noFill/>
        </p:spPr>
      </p:pic>
      <p:pic>
        <p:nvPicPr>
          <p:cNvPr id="141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99792" y="4653136"/>
            <a:ext cx="541007" cy="524446"/>
          </a:xfrm>
          <a:prstGeom prst="ellipse">
            <a:avLst/>
          </a:prstGeom>
          <a:noFill/>
        </p:spPr>
      </p:pic>
      <p:pic>
        <p:nvPicPr>
          <p:cNvPr id="142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72200" y="3212976"/>
            <a:ext cx="541007" cy="524446"/>
          </a:xfrm>
          <a:prstGeom prst="ellipse">
            <a:avLst/>
          </a:prstGeom>
          <a:noFill/>
        </p:spPr>
      </p:pic>
      <p:pic>
        <p:nvPicPr>
          <p:cNvPr id="143" name="Picture 8" descr="C:\Users\валера\Desktop\Письма победы\нота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7704" y="3573016"/>
            <a:ext cx="541007" cy="524446"/>
          </a:xfrm>
          <a:prstGeom prst="ellipse">
            <a:avLst/>
          </a:prstGeom>
          <a:noFill/>
        </p:spPr>
      </p:pic>
      <p:pic>
        <p:nvPicPr>
          <p:cNvPr id="1033" name="Picture 9" descr="C:\Users\валера\Desktop\Письма победы\кисточка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355977" y="2276873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45" name="Picture 9" descr="C:\Users\валера\Desktop\Письма победы\кисточка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27784" y="332656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46" name="Picture 9" descr="C:\Users\валера\Desktop\Письма победы\кисточка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56176" y="980728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47" name="Picture 9" descr="C:\Users\валера\Desktop\Письма победы\кисточка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03848" y="371703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48" name="Picture 9" descr="C:\Users\валера\Desktop\Письма победы\кисточка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3568" y="3140968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49" name="Picture 9" descr="C:\Users\валера\Desktop\Письма победы\кисточка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1960" y="436510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50" name="Picture 9" descr="C:\Users\валера\Desktop\Письма победы\кисточка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1960" y="5733256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51" name="Picture 9" descr="C:\Users\валера\Desktop\Письма победы\кисточка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8224" y="4149080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52" name="Picture 9" descr="C:\Users\валера\Desktop\Письма победы\кисточка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36096" y="3501008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53" name="Picture 9" descr="C:\Users\валера\Desktop\Письма победы\кисточка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304" y="263691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55" name="Picture 10" descr="C:\Users\валера\Desktop\Письма победы\книга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20272" y="3933056"/>
            <a:ext cx="576064" cy="576064"/>
          </a:xfrm>
          <a:prstGeom prst="ellipse">
            <a:avLst/>
          </a:prstGeom>
          <a:noFill/>
        </p:spPr>
      </p:pic>
      <p:pic>
        <p:nvPicPr>
          <p:cNvPr id="156" name="Picture 10" descr="C:\Users\валера\Desktop\Письма победы\книга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75656" y="3573016"/>
            <a:ext cx="514921" cy="514921"/>
          </a:xfrm>
          <a:prstGeom prst="ellipse">
            <a:avLst/>
          </a:prstGeom>
          <a:noFill/>
        </p:spPr>
      </p:pic>
      <p:pic>
        <p:nvPicPr>
          <p:cNvPr id="157" name="Picture 10" descr="C:\Users\валера\Desktop\Письма победы\книга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331640" y="260648"/>
            <a:ext cx="514921" cy="514921"/>
          </a:xfrm>
          <a:prstGeom prst="ellipse">
            <a:avLst/>
          </a:prstGeom>
          <a:noFill/>
        </p:spPr>
      </p:pic>
      <p:pic>
        <p:nvPicPr>
          <p:cNvPr id="159" name="Picture 10" descr="C:\Users\валера\Desktop\Письма победы\книга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5736" y="4725144"/>
            <a:ext cx="514921" cy="514921"/>
          </a:xfrm>
          <a:prstGeom prst="ellipse">
            <a:avLst/>
          </a:prstGeom>
          <a:noFill/>
        </p:spPr>
      </p:pic>
      <p:pic>
        <p:nvPicPr>
          <p:cNvPr id="161" name="Picture 10" descr="C:\Users\валера\Desktop\Письма победы\книга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19872" y="1844824"/>
            <a:ext cx="586929" cy="586929"/>
          </a:xfrm>
          <a:prstGeom prst="ellipse">
            <a:avLst/>
          </a:prstGeom>
          <a:noFill/>
        </p:spPr>
      </p:pic>
      <p:pic>
        <p:nvPicPr>
          <p:cNvPr id="168" name="Picture 12" descr="C:\Users\валера\Desktop\Письма победы\рука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47864" y="5733256"/>
            <a:ext cx="504056" cy="504056"/>
          </a:xfrm>
          <a:prstGeom prst="ellipse">
            <a:avLst/>
          </a:prstGeom>
          <a:noFill/>
        </p:spPr>
      </p:pic>
      <p:pic>
        <p:nvPicPr>
          <p:cNvPr id="170" name="Picture 12" descr="C:\Users\валера\Desktop\Письма победы\рука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339752" y="3645024"/>
            <a:ext cx="504056" cy="504056"/>
          </a:xfrm>
          <a:prstGeom prst="ellipse">
            <a:avLst/>
          </a:prstGeom>
          <a:noFill/>
        </p:spPr>
      </p:pic>
      <p:pic>
        <p:nvPicPr>
          <p:cNvPr id="171" name="Picture 12" descr="C:\Users\валера\Desktop\Письма победы\рука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236296" y="3429000"/>
            <a:ext cx="576064" cy="576064"/>
          </a:xfrm>
          <a:prstGeom prst="ellipse">
            <a:avLst/>
          </a:prstGeom>
          <a:noFill/>
        </p:spPr>
      </p:pic>
      <p:pic>
        <p:nvPicPr>
          <p:cNvPr id="172" name="Picture 12" descr="C:\Users\валера\Desktop\Письма победы\рука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724128" y="764704"/>
            <a:ext cx="504056" cy="504056"/>
          </a:xfrm>
          <a:prstGeom prst="ellipse">
            <a:avLst/>
          </a:prstGeom>
          <a:noFill/>
        </p:spPr>
      </p:pic>
      <p:pic>
        <p:nvPicPr>
          <p:cNvPr id="173" name="Picture 12" descr="C:\Users\валера\Desktop\Письма победы\рука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364088" y="2276872"/>
            <a:ext cx="504056" cy="504056"/>
          </a:xfrm>
          <a:prstGeom prst="ellipse">
            <a:avLst/>
          </a:prstGeom>
          <a:noFill/>
        </p:spPr>
      </p:pic>
      <p:pic>
        <p:nvPicPr>
          <p:cNvPr id="1037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372200" y="1412776"/>
            <a:ext cx="504056" cy="504056"/>
          </a:xfrm>
          <a:prstGeom prst="ellipse">
            <a:avLst/>
          </a:prstGeom>
          <a:noFill/>
        </p:spPr>
      </p:pic>
      <p:pic>
        <p:nvPicPr>
          <p:cNvPr id="177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372200" y="2420888"/>
            <a:ext cx="504056" cy="504056"/>
          </a:xfrm>
          <a:prstGeom prst="ellipse">
            <a:avLst/>
          </a:prstGeom>
          <a:noFill/>
        </p:spPr>
      </p:pic>
      <p:pic>
        <p:nvPicPr>
          <p:cNvPr id="178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051720" y="1916832"/>
            <a:ext cx="504056" cy="504056"/>
          </a:xfrm>
          <a:prstGeom prst="ellipse">
            <a:avLst/>
          </a:prstGeom>
          <a:noFill/>
        </p:spPr>
      </p:pic>
      <p:pic>
        <p:nvPicPr>
          <p:cNvPr id="179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771800" y="3717032"/>
            <a:ext cx="504056" cy="504056"/>
          </a:xfrm>
          <a:prstGeom prst="ellipse">
            <a:avLst/>
          </a:prstGeom>
          <a:noFill/>
        </p:spPr>
      </p:pic>
      <p:pic>
        <p:nvPicPr>
          <p:cNvPr id="180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99592" y="260648"/>
            <a:ext cx="576064" cy="576064"/>
          </a:xfrm>
          <a:prstGeom prst="ellipse">
            <a:avLst/>
          </a:prstGeom>
          <a:noFill/>
        </p:spPr>
      </p:pic>
      <p:pic>
        <p:nvPicPr>
          <p:cNvPr id="181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940152" y="3356992"/>
            <a:ext cx="576064" cy="576064"/>
          </a:xfrm>
          <a:prstGeom prst="ellipse">
            <a:avLst/>
          </a:prstGeom>
          <a:noFill/>
        </p:spPr>
      </p:pic>
      <p:pic>
        <p:nvPicPr>
          <p:cNvPr id="182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67544" y="3501008"/>
            <a:ext cx="576064" cy="576064"/>
          </a:xfrm>
          <a:prstGeom prst="ellipse">
            <a:avLst/>
          </a:prstGeom>
          <a:noFill/>
        </p:spPr>
      </p:pic>
      <p:pic>
        <p:nvPicPr>
          <p:cNvPr id="183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084168" y="4221088"/>
            <a:ext cx="576064" cy="576064"/>
          </a:xfrm>
          <a:prstGeom prst="ellipse">
            <a:avLst/>
          </a:prstGeom>
          <a:noFill/>
        </p:spPr>
      </p:pic>
      <p:pic>
        <p:nvPicPr>
          <p:cNvPr id="184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644008" y="5733256"/>
            <a:ext cx="504056" cy="504056"/>
          </a:xfrm>
          <a:prstGeom prst="ellipse">
            <a:avLst/>
          </a:prstGeom>
          <a:noFill/>
        </p:spPr>
      </p:pic>
      <p:pic>
        <p:nvPicPr>
          <p:cNvPr id="185" name="Picture 13" descr="C:\Users\валера\Desktop\Письма победы\умник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059832" y="404664"/>
            <a:ext cx="504056" cy="504056"/>
          </a:xfrm>
          <a:prstGeom prst="ellipse">
            <a:avLst/>
          </a:prstGeom>
          <a:noFill/>
        </p:spPr>
      </p:pic>
      <p:sp>
        <p:nvSpPr>
          <p:cNvPr id="191" name="Круговая стрелка 190"/>
          <p:cNvSpPr/>
          <p:nvPr/>
        </p:nvSpPr>
        <p:spPr>
          <a:xfrm rot="886104">
            <a:off x="4552705" y="169148"/>
            <a:ext cx="1478753" cy="1170176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2" name="Круговая стрелка 191"/>
          <p:cNvSpPr/>
          <p:nvPr/>
        </p:nvSpPr>
        <p:spPr>
          <a:xfrm rot="184559">
            <a:off x="3806544" y="3169027"/>
            <a:ext cx="1132687" cy="1077828"/>
          </a:xfrm>
          <a:prstGeom prst="circular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     Интеллектуальные задания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4868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 Когда началась Вов?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5486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22 июня 1941 года.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Когда закончилась Вов?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9087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9мая 1945год</a:t>
            </a:r>
            <a:endParaRPr lang="ru-RU" dirty="0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72400" y="6021288"/>
            <a:ext cx="576064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5536" y="134076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3. Что означают эти сочетания букв и цифр  Т -26,Т – 34?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1268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танки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70080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Что означают эти сочетания букв и цифр  Ил – 2, Як -1?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самолеты</a:t>
            </a:r>
            <a:endParaRPr lang="ru-RU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3528" y="2118483"/>
            <a:ext cx="7560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 Нападением, на какую страну немцы развязали 2 –мировую войну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68344" y="2132856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на Польшу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67544" y="256490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Каким днем недели было 22 июня в 1941 году?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652120" y="25649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воскресенье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67544" y="292494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7. Назовите имя и фамилию блокадницы, ставшей всемирно известной благодаря своему дневнику?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372200" y="321297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Таня Савичева 12 лет.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23528" y="350100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8. Сколько дней продолжалась блокада Ленинграда?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596336" y="35010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872 дня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95536" y="386104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9. Сколько людей СССР погибло во время 2 –мировой  войны?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156176" y="38610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27 млн. человек 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95536" y="443711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10. Скольким городам присвоено звание «Город герой»? 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372200" y="436510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 городов и 1 Брестская   крепость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51520" y="4941168"/>
            <a:ext cx="914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11.  Назовите самое крупное танковое сражение в истории 2 мировой войны?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164288" y="53012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Курская битва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23528" y="537321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12.Как назывался план вторжения на территорию СССР?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372200" y="56612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 Барбаросса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23528" y="57332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13. Назовите главнокомандующего войсками  СССР? 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788024" y="60932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Иосиф Виссарионович Сталин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8" grpId="0"/>
      <p:bldP spid="9" grpId="0"/>
      <p:bldP spid="11" grpId="0"/>
      <p:bldP spid="12" grpId="0"/>
      <p:bldP spid="5124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ru-RU" sz="3100" b="1" dirty="0" smtClean="0"/>
              <a:t>Литературные задания</a:t>
            </a:r>
            <a:endParaRPr lang="ru-RU" sz="31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512" y="633178"/>
            <a:ext cx="33843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Кому принадлежат строки: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 Враги сожгли родную хату,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Сгубили всю его семью.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Куда теперь идти солдату,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Кому нести печаль свою.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19888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Михаил Исаковский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83671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69269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6926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0" y="694368"/>
            <a:ext cx="4176464" cy="122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Переправа, переправа…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Темень, холод. Ночь как год.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 вцепился в берег правый,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Там остался первый взвод.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191683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 Василий Теркин» А. Твардовский</a:t>
            </a:r>
            <a:endParaRPr lang="ru-RU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7544" y="2406391"/>
            <a:ext cx="35283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Был трудный бой. Все нынче как   спросонку,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только не могу себе простить: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Из тысяч лиц узнал бы я мальчонку,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 как зовут, забыл его спросить.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41490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 Твардовский « Рассказ танкиста»</a:t>
            </a:r>
            <a:endParaRPr lang="ru-RU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355976" y="233451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Мы шли ему навстречу из России.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Проснувшись, он махал войскам рукой..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Ты говоришь, что есть еще другие,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Что я там был и мне пора домой..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27984" y="350100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К. Симонов « Майор привез мальчишку   на лафете..»</a:t>
            </a:r>
            <a:endParaRPr lang="ru-RU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51520" y="4528495"/>
            <a:ext cx="41044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Ты помнишь, Алеша, дороги  Смоленщины,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Как шли бесконечные, злые дожди,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Как кринки несли нам усталые женщины,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Прижав, как детей, от дождя их к груди.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520" y="609329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К. Симонов  « Ты помнишь, Алеша,,..» посвященное А. Суркову.</a:t>
            </a:r>
            <a:endParaRPr lang="ru-RU" sz="16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139952" y="4118838"/>
            <a:ext cx="5004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6.Помните! Через века, через года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помните!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 тех, кто уже не придет никогда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помните!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Не плачьте! В горле сдержите стоны, горькие стоны.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72200" y="4941168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Р. Рождественский</a:t>
            </a:r>
            <a:endParaRPr lang="ru-RU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139952" y="5114571"/>
            <a:ext cx="475252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Как разглядеть за днями след нечеткий?</a:t>
            </a:r>
          </a:p>
          <a:p>
            <a:r>
              <a:rPr lang="ru-RU" sz="1600" dirty="0" smtClean="0"/>
              <a:t>Хочу приблизить к сердцу этот след</a:t>
            </a:r>
          </a:p>
          <a:p>
            <a:r>
              <a:rPr lang="ru-RU" sz="1600" dirty="0" smtClean="0"/>
              <a:t>На батарее были сплошь  - девчонки.</a:t>
            </a:r>
          </a:p>
          <a:p>
            <a:r>
              <a:rPr lang="ru-RU" sz="1600" dirty="0" smtClean="0"/>
              <a:t>А старшей было восемнадцать лет 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5936" y="6237312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Р. Рождественский « Баллада о зенитчицах»</a:t>
            </a:r>
            <a:endParaRPr lang="ru-RU" dirty="0"/>
          </a:p>
        </p:txBody>
      </p:sp>
      <p:sp>
        <p:nvSpPr>
          <p:cNvPr id="31" name="Управляющая кнопка: домой 30">
            <a:hlinkClick r:id="rId2" action="ppaction://hlinksldjump" highlightClick="1"/>
          </p:cNvPr>
          <p:cNvSpPr/>
          <p:nvPr/>
        </p:nvSpPr>
        <p:spPr>
          <a:xfrm>
            <a:off x="7956376" y="5517232"/>
            <a:ext cx="86409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8" grpId="0"/>
      <p:bldP spid="4100" grpId="0"/>
      <p:bldP spid="15" grpId="0"/>
      <p:bldP spid="4101" grpId="0"/>
      <p:bldP spid="18" grpId="0"/>
      <p:bldP spid="4102" grpId="0"/>
      <p:bldP spid="21" grpId="0"/>
      <p:bldP spid="4103" grpId="0"/>
      <p:bldP spid="24" grpId="0"/>
      <p:bldP spid="4104" grpId="0"/>
      <p:bldP spid="27" grpId="0"/>
      <p:bldP spid="4105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sz="3600" dirty="0" smtClean="0"/>
              <a:t>Физические задания</a:t>
            </a:r>
            <a:endParaRPr lang="ru-RU" sz="3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980736"/>
            <a:ext cx="8208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Выполните воинское приветствие командира.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536" y="1382164"/>
            <a:ext cx="4824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Промаршировать по классу.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5536" y="1733604"/>
            <a:ext cx="4536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 Проползти ползком как разведчики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2206448"/>
            <a:ext cx="86764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Присесть 10 раз.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23528" y="2665063"/>
            <a:ext cx="8064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 Показать, как будет передвигаться раненый в ногу солдат.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95536" y="3171377"/>
            <a:ext cx="4896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Отжаться 10 раз.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95536" y="3624962"/>
            <a:ext cx="8748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Просидеть на стуле с прямо поднятыми ногами  5 минут.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400506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8. Простоять на одной ноге 5 минут.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7544" y="45811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9. Простоять с поднятыми руками вверх 5 минут.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522920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10. Выполнить наклоны вперед, сидя на стуле. </a:t>
            </a:r>
            <a:endParaRPr lang="ru-RU" dirty="0"/>
          </a:p>
        </p:txBody>
      </p:sp>
      <p:sp>
        <p:nvSpPr>
          <p:cNvPr id="13" name="Управляющая кнопка: домой 12">
            <a:hlinkClick r:id="rId2" action="ppaction://hlinksldjump" highlightClick="1"/>
          </p:cNvPr>
          <p:cNvSpPr/>
          <p:nvPr/>
        </p:nvSpPr>
        <p:spPr>
          <a:xfrm>
            <a:off x="7524328" y="5589240"/>
            <a:ext cx="1224136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1" build="allAtOnce"/>
      <p:bldP spid="3074" grpId="1"/>
      <p:bldP spid="3075" grpId="0"/>
      <p:bldP spid="3076" grpId="0"/>
      <p:bldP spid="3079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</a:t>
            </a:r>
            <a:r>
              <a:rPr lang="ru-RU" sz="2400" dirty="0" smtClean="0"/>
              <a:t>Музыкальные задания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046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Прослушайте песню, отгадайте название, композитора и автора слов.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956181"/>
            <a:ext cx="84249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 </a:t>
            </a:r>
            <a:r>
              <a:rPr lang="ru-RU" sz="1600" dirty="0" smtClean="0"/>
              <a:t>« Священная война»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омпозитор:  А. Александров,  автор слов: В. Лебедев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Кумач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9592" y="1382354"/>
            <a:ext cx="8244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 Жди меня»  Композитор: Матвей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Блантер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автор слов: Константин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Симонов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43608" y="1867305"/>
            <a:ext cx="81003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День Победы» Композитор: Давид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Тухманов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,  автор слов : Владимир Харитонов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3608" y="2351025"/>
            <a:ext cx="81003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 В землянке» Композитор: Константин Листов, автор  слов: Алексей Сурков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971600" y="2811230"/>
            <a:ext cx="81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 Бухенвальдский  набат» Композитор: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Вано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Мурадели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 автор слов: Владимир  Соболев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71600" y="3273040"/>
            <a:ext cx="81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 Прощание славянки» Композитор: Агапкин Василий, слова: разные варианты текстов разные авторы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11560" y="3784664"/>
            <a:ext cx="85324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 На безымянной высоте» Композитор: Вениамин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Баснер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 автор слов: Михаил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Матусовский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568" y="4365104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«Катюша» Композитор: Матвей  </a:t>
            </a:r>
            <a:r>
              <a:rPr lang="ru-RU" sz="1600" dirty="0" err="1" smtClean="0"/>
              <a:t>Блантер</a:t>
            </a:r>
            <a:r>
              <a:rPr lang="ru-RU" sz="1600" dirty="0" smtClean="0"/>
              <a:t>, автор слов: Михаил Исаковский</a:t>
            </a:r>
            <a:endParaRPr lang="ru-RU" sz="16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99592" y="4897453"/>
            <a:ext cx="82444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 Три танкиста»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Композиторы: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братья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Покрасс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автор слов: Борис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Ласкин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71600" y="5373216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«Алеша» Композитор: Колмановский Э., автор слов: К. Ваншенкин</a:t>
            </a:r>
            <a:endParaRPr lang="ru-RU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755576" y="648866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55576" y="5819144"/>
            <a:ext cx="8388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«Эх, дороги» Композитор: Анатолий. Новиков, автор слов: Л.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Ошанин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2" name="Управляющая кнопка: домой 41">
            <a:hlinkClick r:id="rId14" action="ppaction://hlinksldjump" highlightClick="1"/>
          </p:cNvPr>
          <p:cNvSpPr/>
          <p:nvPr/>
        </p:nvSpPr>
        <p:spPr>
          <a:xfrm>
            <a:off x="7812360" y="5949280"/>
            <a:ext cx="792088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11560" y="6155814"/>
            <a:ext cx="72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 Ах, эти тучи в голубом» Композитор: А. Журбин,  автор слов: В. Аксенов и  П.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Синяковский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1" name="KA4KA.RU_Pesni_Voennyh_Let_-_Svyaschennaya_Voj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5" cstate="print"/>
          <a:stretch>
            <a:fillRect/>
          </a:stretch>
        </p:blipFill>
        <p:spPr>
          <a:xfrm>
            <a:off x="755576" y="980728"/>
            <a:ext cx="304800" cy="304800"/>
          </a:xfrm>
          <a:prstGeom prst="rect">
            <a:avLst/>
          </a:prstGeom>
        </p:spPr>
      </p:pic>
      <p:pic>
        <p:nvPicPr>
          <p:cNvPr id="32" name="06 - Жди меня и я вернусь.... Песня на слова К. М. Симонов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6" cstate="print"/>
          <a:stretch>
            <a:fillRect/>
          </a:stretch>
        </p:blipFill>
        <p:spPr>
          <a:xfrm>
            <a:off x="755576" y="1412776"/>
            <a:ext cx="304800" cy="304800"/>
          </a:xfrm>
          <a:prstGeom prst="rect">
            <a:avLst/>
          </a:prstGeom>
        </p:spPr>
      </p:pic>
      <p:pic>
        <p:nvPicPr>
          <p:cNvPr id="34" name="KA4KA.RU_Voennye_pesni_41-45_godov_-_Den__Pobedy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6" cstate="print"/>
          <a:stretch>
            <a:fillRect/>
          </a:stretch>
        </p:blipFill>
        <p:spPr>
          <a:xfrm>
            <a:off x="755576" y="1916832"/>
            <a:ext cx="304800" cy="304800"/>
          </a:xfrm>
          <a:prstGeom prst="rect">
            <a:avLst/>
          </a:prstGeom>
        </p:spPr>
      </p:pic>
      <p:pic>
        <p:nvPicPr>
          <p:cNvPr id="36" name="KA4KA.RU_Voennye_pesni_41-45_godov_-_V_zemlyanke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6" cstate="print"/>
          <a:stretch>
            <a:fillRect/>
          </a:stretch>
        </p:blipFill>
        <p:spPr>
          <a:xfrm>
            <a:off x="755576" y="2420888"/>
            <a:ext cx="304800" cy="304800"/>
          </a:xfrm>
          <a:prstGeom prst="rect">
            <a:avLst/>
          </a:prstGeom>
        </p:spPr>
      </p:pic>
      <p:pic>
        <p:nvPicPr>
          <p:cNvPr id="43" name="Íåïîñåäû - Áóõåíâàëüäñêèé íàáàò (+++) www.MuzMix.com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7" cstate="print"/>
          <a:stretch>
            <a:fillRect/>
          </a:stretch>
        </p:blipFill>
        <p:spPr>
          <a:xfrm>
            <a:off x="755576" y="2852936"/>
            <a:ext cx="304800" cy="304800"/>
          </a:xfrm>
          <a:prstGeom prst="rect">
            <a:avLst/>
          </a:prstGeom>
        </p:spPr>
      </p:pic>
      <p:pic>
        <p:nvPicPr>
          <p:cNvPr id="51" name="KA4KA.RU_Voennye_pesni_-_Proschanie_Slavyanki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8" cstate="print"/>
          <a:stretch>
            <a:fillRect/>
          </a:stretch>
        </p:blipFill>
        <p:spPr>
          <a:xfrm>
            <a:off x="755576" y="3284984"/>
            <a:ext cx="304800" cy="304800"/>
          </a:xfrm>
          <a:prstGeom prst="rect">
            <a:avLst/>
          </a:prstGeom>
        </p:spPr>
      </p:pic>
      <p:pic>
        <p:nvPicPr>
          <p:cNvPr id="52" name="KA4KA.RU_pesni_Pobedy_VOV_(YUrij_Gulyaev)_-_Na_bezymyannoj_vysote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9" cstate="print"/>
          <a:stretch>
            <a:fillRect/>
          </a:stretch>
        </p:blipFill>
        <p:spPr>
          <a:xfrm>
            <a:off x="467544" y="3789040"/>
            <a:ext cx="304800" cy="304800"/>
          </a:xfrm>
          <a:prstGeom prst="rect">
            <a:avLst/>
          </a:prstGeom>
        </p:spPr>
      </p:pic>
      <p:pic>
        <p:nvPicPr>
          <p:cNvPr id="53" name="KA4KA.RU_Pesnya_voennyh_let_-_Vyhodila_na_bereg_Katyusha.mp3">
            <a:hlinkClick r:id="" action="ppaction://media"/>
          </p:cNvPr>
          <p:cNvPicPr>
            <a:picLocks noRot="1" noChangeAspect="1"/>
          </p:cNvPicPr>
          <p:nvPr>
            <a:audioFile r:link="rId8"/>
          </p:nvPr>
        </p:nvPicPr>
        <p:blipFill>
          <a:blip r:embed="rId20" cstate="print"/>
          <a:stretch>
            <a:fillRect/>
          </a:stretch>
        </p:blipFill>
        <p:spPr>
          <a:xfrm>
            <a:off x="467544" y="4365104"/>
            <a:ext cx="304800" cy="304800"/>
          </a:xfrm>
          <a:prstGeom prst="rect">
            <a:avLst/>
          </a:prstGeom>
        </p:spPr>
      </p:pic>
      <p:pic>
        <p:nvPicPr>
          <p:cNvPr id="54" name="KA4KA.RU_Voennye_pesni_41-45_godov_-_Tri_tankista.mp3">
            <a:hlinkClick r:id="" action="ppaction://media"/>
          </p:cNvPr>
          <p:cNvPicPr>
            <a:picLocks noRot="1" noChangeAspect="1"/>
          </p:cNvPicPr>
          <p:nvPr>
            <a:audioFile r:link="rId9"/>
          </p:nvPr>
        </p:nvPicPr>
        <p:blipFill>
          <a:blip r:embed="rId21" cstate="print"/>
          <a:stretch>
            <a:fillRect/>
          </a:stretch>
        </p:blipFill>
        <p:spPr>
          <a:xfrm>
            <a:off x="539552" y="4869160"/>
            <a:ext cx="304800" cy="304800"/>
          </a:xfrm>
          <a:prstGeom prst="rect">
            <a:avLst/>
          </a:prstGeom>
        </p:spPr>
      </p:pic>
      <p:pic>
        <p:nvPicPr>
          <p:cNvPr id="55" name="KA4KA.RU_Voennaya_pesnya_-_Stoit_nad_goroyu_Alyosha.mp3">
            <a:hlinkClick r:id="" action="ppaction://media"/>
          </p:cNvPr>
          <p:cNvPicPr>
            <a:picLocks noRot="1" noChangeAspect="1"/>
          </p:cNvPicPr>
          <p:nvPr>
            <a:audioFile r:link="rId10"/>
          </p:nvPr>
        </p:nvPicPr>
        <p:blipFill>
          <a:blip r:embed="rId22" cstate="print"/>
          <a:stretch>
            <a:fillRect/>
          </a:stretch>
        </p:blipFill>
        <p:spPr>
          <a:xfrm>
            <a:off x="539552" y="5373216"/>
            <a:ext cx="304800" cy="304800"/>
          </a:xfrm>
          <a:prstGeom prst="rect">
            <a:avLst/>
          </a:prstGeom>
        </p:spPr>
      </p:pic>
      <p:pic>
        <p:nvPicPr>
          <p:cNvPr id="56" name="KA4KA.RU_Voennye_pesni_41-45_godov_-_JEh__dorogi.mp3">
            <a:hlinkClick r:id="" action="ppaction://media"/>
          </p:cNvPr>
          <p:cNvPicPr>
            <a:picLocks noRot="1" noChangeAspect="1"/>
          </p:cNvPicPr>
          <p:nvPr>
            <a:audioFile r:link="rId11"/>
          </p:nvPr>
        </p:nvPicPr>
        <p:blipFill>
          <a:blip r:embed="rId23" cstate="print"/>
          <a:stretch>
            <a:fillRect/>
          </a:stretch>
        </p:blipFill>
        <p:spPr>
          <a:xfrm>
            <a:off x="467544" y="5805264"/>
            <a:ext cx="304800" cy="304800"/>
          </a:xfrm>
          <a:prstGeom prst="rect">
            <a:avLst/>
          </a:prstGeom>
        </p:spPr>
      </p:pic>
      <p:pic>
        <p:nvPicPr>
          <p:cNvPr id="57" name="KA4KA.RU_Pesni_voennyh_let._-_Tuchi_v_golubom._Poyot_Kristina_Orbakajte..mp3">
            <a:hlinkClick r:id="" action="ppaction://media"/>
          </p:cNvPr>
          <p:cNvPicPr>
            <a:picLocks noRot="1" noChangeAspect="1"/>
          </p:cNvPicPr>
          <p:nvPr>
            <a:audioFile r:link="rId12"/>
          </p:nvPr>
        </p:nvPicPr>
        <p:blipFill>
          <a:blip r:embed="rId24" cstate="print"/>
          <a:stretch>
            <a:fillRect/>
          </a:stretch>
        </p:blipFill>
        <p:spPr>
          <a:xfrm>
            <a:off x="46754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209997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46792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229812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31208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audio>
              <p:cMediaNode>
                <p:cTn id="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233375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148273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audio>
              <p:cMediaNode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8" dur="274253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audio>
              <p:cMediaNode>
                <p:cTn id="10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4" dur="164561" fill="hold"/>
                                        <p:tgtEl>
                                          <p:spTgt spid="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audio>
              <p:cMediaNode>
                <p:cTn id="1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"/>
                </p:tgtEl>
              </p:cMediaNode>
            </p:audio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209553" fill="hold"/>
                                        <p:tgtEl>
                                          <p:spTgt spid="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"/>
                </p:tgtEl>
              </p:cMediaNode>
            </p:audio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6" dur="195852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audio>
              <p:cMediaNode>
                <p:cTn id="1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2" dur="252284" fill="hold"/>
                                        <p:tgtEl>
                                          <p:spTgt spid="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audio>
              <p:cMediaNode>
                <p:cTn id="1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"/>
                </p:tgtEl>
              </p:cMediaNode>
            </p:audio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8" dur="190039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audio>
              <p:cMediaNode>
                <p:cTn id="1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audio>
          </p:childTnLst>
        </p:cTn>
      </p:par>
    </p:tnLst>
    <p:bldLst>
      <p:bldP spid="1028" grpId="0"/>
      <p:bldP spid="1030" grpId="0"/>
      <p:bldP spid="1032" grpId="0"/>
      <p:bldP spid="30" grpId="0"/>
      <p:bldP spid="1033" grpId="0"/>
      <p:bldP spid="35" grpId="0"/>
      <p:bldP spid="10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                           Творческие задания</a:t>
            </a:r>
            <a:endParaRPr lang="ru-RU" sz="2000" b="1" dirty="0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6206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Нарисовать символ победы 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5724128" y="764704"/>
            <a:ext cx="720080" cy="57606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953770"/>
            <a:ext cx="3456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Нарисовать танк.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5536" y="1277806"/>
            <a:ext cx="2664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Нарисовать самолет.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829809"/>
            <a:ext cx="4680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Нарисовать боевую машину Катюшу.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26369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Нарисовать флаг СССР?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7544" y="3716147"/>
            <a:ext cx="4176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6. Нарисовать каску советского солдата.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4586691"/>
            <a:ext cx="40324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7. Нарисовать солдатский котелок.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9552" y="5850177"/>
            <a:ext cx="3888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8. Нарисуйте окопы.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3528" y="3789040"/>
            <a:ext cx="8820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" descr="C:\Users\валера\Desktop\Письма победы\картинки\тан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764704"/>
            <a:ext cx="1945016" cy="9361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" name="Picture 2" descr="C:\Users\валера\Desktop\Письма победы\картинки\самоле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76672"/>
            <a:ext cx="2310765" cy="144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9" name="Picture 13" descr="C:\Users\валера\Desktop\Письма победы\картинки\катюш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916832"/>
            <a:ext cx="209073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4" descr="C:\Users\валера\Desktop\Письма победы\картинки\кас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9338" y="3573463"/>
            <a:ext cx="1585912" cy="1522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Picture 7" descr="C:\Users\валера\Desktop\Письма победы\картинки\котелок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3429000"/>
            <a:ext cx="2211091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" name="Picture 11" descr="C:\Users\валера\Desktop\Письма победы\картинки\окопы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5229200"/>
            <a:ext cx="1921532" cy="1377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" name="Picture 8" descr="C:\Users\валера\Desktop\Письма победы\картинки\флаг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0" y="2996952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764704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Нарисуйте салют Победы.</a:t>
            </a:r>
            <a:endParaRPr lang="ru-RU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6" descr="C:\Users\валера\Desktop\Письма победы\картинки\сал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351211" cy="18272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51521" y="1268760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10.  Нарисуйте военную машину.</a:t>
            </a:r>
            <a:endParaRPr lang="ru-RU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9" descr="C:\Users\валера\Desktop\Письма победы\картинки\маш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76672"/>
            <a:ext cx="2126486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23528" y="206084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11. Нарисуйте зенитную установку</a:t>
            </a:r>
            <a:endParaRPr lang="ru-RU" dirty="0"/>
          </a:p>
        </p:txBody>
      </p:sp>
      <p:pic>
        <p:nvPicPr>
          <p:cNvPr id="7" name="Picture 2" descr="C:\Users\валера\Desktop\Письма победы\картинки\зенит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204864"/>
            <a:ext cx="2278841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51521" y="3244334"/>
            <a:ext cx="3528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</a:rPr>
              <a:t>12. Нарисуйте военный корабль</a:t>
            </a:r>
            <a:endParaRPr lang="ru-RU" dirty="0"/>
          </a:p>
        </p:txBody>
      </p:sp>
      <p:pic>
        <p:nvPicPr>
          <p:cNvPr id="9" name="Picture 7" descr="C:\Users\валера\Desktop\Письма победы\картинки\корабл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204864"/>
            <a:ext cx="2483768" cy="15910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51520" y="3789040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13. Нарисуйте водную мину.</a:t>
            </a:r>
            <a:endParaRPr lang="ru-RU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" name="Picture 10" descr="C:\Users\валера\Desktop\Письма победы\картинки\мин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3933056"/>
            <a:ext cx="1285875" cy="1857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323528" y="422108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14. Нарисуйте подводную лодку.</a:t>
            </a:r>
            <a:endParaRPr lang="ru-RU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" name="Picture 5" descr="C:\Users\валера\Desktop\Письма победы\картинки\подлодк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725144"/>
            <a:ext cx="2952327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5364088" y="4005064"/>
            <a:ext cx="309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</a:rPr>
              <a:t>15. Нарисуйте вечный огонь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15" name="Picture 3" descr="C:\Users\валера\Desktop\Письма победы\картинки\огонь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4509120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Управляющая кнопка: домой 15">
            <a:hlinkClick r:id="" action="ppaction://hlinkshowjump?jump=lastslideviewed" highlightClick="1"/>
          </p:cNvPr>
          <p:cNvSpPr/>
          <p:nvPr/>
        </p:nvSpPr>
        <p:spPr>
          <a:xfrm>
            <a:off x="8172400" y="5733256"/>
            <a:ext cx="827584" cy="898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448</TotalTime>
  <Words>1018</Words>
  <Application>Microsoft Office PowerPoint</Application>
  <PresentationFormat>Экран (4:3)</PresentationFormat>
  <Paragraphs>153</Paragraphs>
  <Slides>10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Игра « Фронтовые письма» Внеклассное мероприятие, посвященное  70  - летию Победы в Великой Отечественной войне </vt:lpstr>
      <vt:lpstr>Слайд 2</vt:lpstr>
      <vt:lpstr>Слайд 3</vt:lpstr>
      <vt:lpstr>      Интеллектуальные задания</vt:lpstr>
      <vt:lpstr>       Литературные задания</vt:lpstr>
      <vt:lpstr>           Физические задания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валера</cp:lastModifiedBy>
  <cp:revision>53</cp:revision>
  <dcterms:created xsi:type="dcterms:W3CDTF">2015-01-25T08:20:37Z</dcterms:created>
  <dcterms:modified xsi:type="dcterms:W3CDTF">2015-03-27T21:25:13Z</dcterms:modified>
</cp:coreProperties>
</file>