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70" r:id="rId8"/>
    <p:sldId id="271" r:id="rId9"/>
    <p:sldId id="275" r:id="rId10"/>
    <p:sldId id="276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61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5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6674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F610B"/>
                </a:solidFill>
              </a:rPr>
              <a:t>Лекарственные растения  </a:t>
            </a:r>
            <a:r>
              <a:rPr lang="ru-RU" sz="2800" b="1" dirty="0" err="1" smtClean="0">
                <a:solidFill>
                  <a:srgbClr val="0F610B"/>
                </a:solidFill>
              </a:rPr>
              <a:t>кавказа</a:t>
            </a:r>
            <a:endParaRPr lang="ru-RU" sz="2800" b="1" dirty="0">
              <a:solidFill>
                <a:srgbClr val="0F610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8227640" cy="7920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rgbClr val="0F610B"/>
                </a:solidFill>
              </a:rPr>
              <a:t>   Воспитатель МДОБУ №45 г. Сочи </a:t>
            </a:r>
          </a:p>
          <a:p>
            <a:pPr algn="r"/>
            <a:r>
              <a:rPr lang="ru-RU" b="1" dirty="0" err="1" smtClean="0">
                <a:solidFill>
                  <a:srgbClr val="0F610B"/>
                </a:solidFill>
              </a:rPr>
              <a:t>Билецкая</a:t>
            </a:r>
            <a:r>
              <a:rPr lang="ru-RU" b="1" dirty="0" smtClean="0">
                <a:solidFill>
                  <a:srgbClr val="0F610B"/>
                </a:solidFill>
              </a:rPr>
              <a:t> Т. А.</a:t>
            </a:r>
            <a:endParaRPr lang="ru-RU" b="1" dirty="0">
              <a:solidFill>
                <a:srgbClr val="0F610B"/>
              </a:solidFill>
            </a:endParaRPr>
          </a:p>
        </p:txBody>
      </p:sp>
      <p:pic>
        <p:nvPicPr>
          <p:cNvPr id="13314" name="Picture 2" descr="http://www.zdorovuchka.ru/images/stories/t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68752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Повсюду животные, птицы, люди могут найти помощь у природы, это самая лучшая аптека. Очень много лекарственных растений можно найти на лугу и в лесу. Только изучай, люби, знай! На каждую болезнь есть свое лекарственное растение.</a:t>
            </a:r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все свои сокровища природа щедро отдает человеку и за все просит только одного: беречь ее! 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G:\конкурс Природа родног края\картинки анимэ\kb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21497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3744416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vsekommentarii.com/pic/2012/02/14/sobitie.com.ua/72-215-previe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12068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1571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nduhumanrights.info/wp-content/uploads/2012/08/zielone-listki-w-mis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48125" cy="5467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836712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Лекарственными называются растения, которые применяются для лечения людей или животных или же употребляются в качестве сырья для производства лекарств.</a:t>
            </a:r>
          </a:p>
        </p:txBody>
      </p:sp>
      <p:pic>
        <p:nvPicPr>
          <p:cNvPr id="5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620688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01208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6096" y="2204864"/>
            <a:ext cx="3707904" cy="4501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5313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«Зеленая фабрика» природы сотни тысяч лет снабжает человечество надежными лечебными средствами, не вызывающими, в отличие от синтетических, побочных явлений. </a:t>
            </a:r>
          </a:p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Препараты из лекарственных растений нередко бывают единственными при многих заболеваниях. </a:t>
            </a:r>
          </a:p>
        </p:txBody>
      </p:sp>
      <p:pic>
        <p:nvPicPr>
          <p:cNvPr id="6" name="Picture 2" descr="http://www.nhat-nam.ru/test/1207Ec1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5715000" cy="3981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88640"/>
            <a:ext cx="3707904" cy="4501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2108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Лечение травами 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— мощное средство борьбы за здоровье людей. Этим объясняется сейчас большой спрос на такие растения, как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подорожник, ромашка, валерьяна, мята, календула, бессмертник, мать-и-мачеха, одуванчик </a:t>
            </a: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и многие другие.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Народами древнего мира использовалось до 21 тыс. видов растений.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Уже на самых ранних стадиях развития человечества растения были не только источником питания людей, они помогали человеку избавиться от болезней.</a:t>
            </a:r>
            <a:endParaRPr lang="ru-RU" dirty="0"/>
          </a:p>
        </p:txBody>
      </p:sp>
      <p:pic>
        <p:nvPicPr>
          <p:cNvPr id="4" name="Picture 4" descr="http://udm-top.ru/wp-content/uploads/2012/10/%D0%9B%D0%B5%D0%BA%D0%B0%D1%80%D1%81%D1%82%D0%B2%D0%B5%D0%BD%D0%BD%D1%8B%D0%B5-%D1%80%D0%B0%D1%81%D1%82%D0%B5%D0%BD%D0%B8%D1%8F-%D0%A3%D0%B4%D0%BC%D1%83%D1%80%D1%82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5400600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0"/>
            <a:ext cx="3707904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85728"/>
            <a:ext cx="2857520" cy="622992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Ромашка</a:t>
            </a:r>
            <a:endParaRPr kumimoji="0" lang="ru-RU" sz="3200" b="1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img182.imageshack.us/img182/2752/9510245apiv5q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51598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Ромашка аптечная - одно из самых популярных лекарственных растений.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Цветы ромашки входят в состав успокоительных сборов, свежими отварами из цветков ромашки пользуются для промывания ран.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Отвары из ромашки используют при простудных заболеваниях для полоскания горла.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Ромашка поможет и больному животику.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 парфюмерии  её используют при изготовлении питательных кремов, лосьонов, шампуней.</a:t>
            </a:r>
          </a:p>
          <a:p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prep.info/img/herb/280_3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3888432" cy="5122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44008" y="457200"/>
            <a:ext cx="3816424" cy="667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Подорожник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700808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Подорожник люди используют с давних пор для заживления ран.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 настоящее время настой и отвар листьев большого подорожника применяется  при лечении  кашля.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Отваром листьев растения промывают глаза при их воспалениях и полощут полость рта при зубной боли и воспалении десен. 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Сок из свежих листьев растения эффективен при  болезни желудка.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bratske.ru/i/bratsk_news/1274662443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18457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Лекарственное растение одуванчик  служит для улучшения аппетита.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F610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Наружно настой корней одуванчика советуют при разных кожных болезнях.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Свежий сок растения используется как косметическое средство.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42910" y="428604"/>
            <a:ext cx="2992986" cy="714380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Одуванчик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73216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196752"/>
            <a:ext cx="4644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Полезные свойства мяты объясняются в первую очередь высокими содержанием ментола  -  эфирного масла, придающего ей характерный узнаваемый запах.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Полезные свойства мяты позволяют принимать ее как внутренне, так и наружно.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Мята обладает противовоспалительными свойствами позволяющими использовать ее при лечении ангины, бронхита и насморка, полезна она и для пищеварительной системы.  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Также мята эффективна при головной боли, ее свойства благоприятны для успокоения нервной системы. 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Для лечения этим растением чаще всего используют мятный чай и настой мяты. 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armshop.uk.com/farmshops/b-whiteley-farm-shop-and-nursery/images/farmshops/large/large_b-whiteley-farm-shop-and-nurs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68560" y="1844824"/>
            <a:ext cx="532859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357686" y="214290"/>
            <a:ext cx="4246762" cy="642942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Мята перечная 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00034" y="457200"/>
            <a:ext cx="3286148" cy="667544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календула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G:\конкурс Природа родног края\картинки анимэ\kalend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407196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1643050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 лекарственной целью используются цветочные корзинки и цветки. 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Препараты календулы успокаивают нервы, снижают давление, улучшают работу сердца, ее используют для лечения ран, ожогов, настоем календулы полощут рот и горло при ангине, так же лечат желудок и печень. 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Из календулы лекарственной готовят настои, настойки и мази.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17232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585</TotalTime>
  <Words>328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Лекарственные растения  кавказа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 кузбасса</dc:title>
  <dc:creator>Ананда</dc:creator>
  <cp:lastModifiedBy>Детский сад</cp:lastModifiedBy>
  <cp:revision>73</cp:revision>
  <dcterms:created xsi:type="dcterms:W3CDTF">2013-03-16T11:00:41Z</dcterms:created>
  <dcterms:modified xsi:type="dcterms:W3CDTF">2015-05-12T12:00:01Z</dcterms:modified>
</cp:coreProperties>
</file>