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60" r:id="rId3"/>
    <p:sldId id="262" r:id="rId4"/>
    <p:sldId id="256" r:id="rId5"/>
    <p:sldId id="257" r:id="rId6"/>
    <p:sldId id="258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01" autoAdjust="0"/>
    <p:restoredTop sz="94600"/>
  </p:normalViewPr>
  <p:slideViewPr>
    <p:cSldViewPr>
      <p:cViewPr>
        <p:scale>
          <a:sx n="51" d="100"/>
          <a:sy n="51" d="100"/>
        </p:scale>
        <p:origin x="-69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C37F6A-5B52-4D13-9E75-FEED9EB9B3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271A4-77AA-43F5-B359-E755BA026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F4E10-EFD1-4337-8A71-26018F630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A9260F-34A3-4997-8E75-D3DDF8329F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75EDB-A555-467E-AE80-E29ECA86BE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B9196-E48E-41ED-A868-A0E52DC62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9768C-6A83-410D-840F-19FE2F59F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9A97F-0FEE-4469-8959-D7EBD639B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283FF-87A8-4582-81DF-C66F9A5170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ECF84-4814-4C31-8F4C-DC648F062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E7600-8A9A-4C34-B45A-A70BF23116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BFB22-87CB-4C89-A1F8-0ED0EF4D3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DAE35-D527-49CC-A466-8067ECC9CB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EA93-B72A-4431-BC43-A5A2D5969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9A5CF-250B-4E45-ACE6-78A1ABA56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D7ED7-5AA1-4C7F-A882-60D268AB1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35E8D-855C-4432-9078-99C5627519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F5E19-7A09-4DF9-B122-B803B3EB5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38D09-D943-43B2-9DD6-38A774D6C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F0F5C-872C-4568-84DF-EE33C1F8DF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36F5E-5D38-4D9E-9E07-80B21FBFFE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395A6-5BC9-4E57-9A92-E9A11577AE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08A216-D3D3-4E4E-99FE-3DB14CE4E8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309372-9345-4B57-8199-0B9A230D12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8;&#1088;&#1080;&#1085;&#1072;\&#1052;&#1086;&#1080;%20&#1076;&#1086;&#1082;&#1091;&#1084;&#1077;&#1085;&#1090;&#1099;\&#1076;&#1077;&#1090;&#1089;&#1082;&#1080;&#1077;%20&#1087;&#1077;&#1089;&#1085;&#1080;\&#1053;&#1077;&#1087;&#1086;&#1089;&#1077;&#1076;&#1099;%20-%20&#1042;&#1079;&#1088;&#1086;&#1089;&#1083;&#1099;&#1077;%20&#1080;%20&#1076;&#1077;&#1090;&#1080;%20(mp3ostrov.com)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6"/>
          <p:cNvSpPr>
            <a:spLocks noChangeArrowheads="1" noChangeShapeType="1" noTextEdit="1"/>
          </p:cNvSpPr>
          <p:nvPr/>
        </p:nvSpPr>
        <p:spPr bwMode="auto">
          <a:xfrm>
            <a:off x="323528" y="1772817"/>
            <a:ext cx="8136904" cy="158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58"/>
              </a:avLst>
            </a:prstTxWarp>
          </a:bodyPr>
          <a:lstStyle/>
          <a:p>
            <a:r>
              <a:rPr lang="ru-RU" sz="2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Franklin Gothic Demi Cond" pitchFamily="34" charset="0"/>
              </a:rPr>
              <a:t>когда в </a:t>
            </a:r>
            <a:r>
              <a:rPr lang="ru-RU" sz="2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Demi Cond" pitchFamily="34" charset="0"/>
              </a:rPr>
              <a:t>товарищах</a:t>
            </a:r>
            <a:r>
              <a:rPr lang="ru-RU" sz="2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Franklin Gothic Demi Cond" pitchFamily="34" charset="0"/>
              </a:rPr>
              <a:t> согласье   есть…</a:t>
            </a:r>
            <a:endParaRPr lang="ru-RU" sz="2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Franklin Gothic Demi Cond" pitchFamily="34" charset="0"/>
            </a:endParaRPr>
          </a:p>
        </p:txBody>
      </p:sp>
      <p:sp>
        <p:nvSpPr>
          <p:cNvPr id="8195" name="WordArt 8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7777162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Родительское собрание</a:t>
            </a:r>
          </a:p>
        </p:txBody>
      </p:sp>
      <p:sp>
        <p:nvSpPr>
          <p:cNvPr id="8196" name="WordArt 9"/>
          <p:cNvSpPr>
            <a:spLocks noChangeArrowheads="1" noChangeShapeType="1" noTextEdit="1"/>
          </p:cNvSpPr>
          <p:nvPr/>
        </p:nvSpPr>
        <p:spPr bwMode="auto">
          <a:xfrm>
            <a:off x="251520" y="1556792"/>
            <a:ext cx="8568951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Georgia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05064"/>
            <a:ext cx="28083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2736304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6189-13490979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652963"/>
            <a:ext cx="27717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455613" y="0"/>
            <a:ext cx="3684339" cy="83671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Помните:</a:t>
            </a:r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>
          <a:xfrm>
            <a:off x="457200" y="1268412"/>
            <a:ext cx="8507413" cy="5256931"/>
          </a:xfrm>
        </p:spPr>
        <p:txBody>
          <a:bodyPr/>
          <a:lstStyle/>
          <a:p>
            <a:r>
              <a:rPr lang="ru-RU" sz="3200" dirty="0" smtClean="0"/>
              <a:t>если ребенок растет в терпимости, он </a:t>
            </a:r>
            <a:r>
              <a:rPr lang="ru-RU" sz="3200" b="1" dirty="0" smtClean="0">
                <a:solidFill>
                  <a:srgbClr val="00B050"/>
                </a:solidFill>
              </a:rPr>
              <a:t>учится понимать других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если ребенка хвалят, он учится быть </a:t>
            </a:r>
            <a:r>
              <a:rPr lang="ru-RU" sz="3200" b="1" dirty="0" smtClean="0">
                <a:solidFill>
                  <a:srgbClr val="00B050"/>
                </a:solidFill>
              </a:rPr>
              <a:t>благородным;</a:t>
            </a:r>
          </a:p>
          <a:p>
            <a:r>
              <a:rPr lang="ru-RU" sz="3200" dirty="0" smtClean="0"/>
              <a:t>если ребенка поддерживают, он учится </a:t>
            </a:r>
            <a:r>
              <a:rPr lang="ru-RU" sz="3200" b="1" dirty="0" smtClean="0">
                <a:solidFill>
                  <a:srgbClr val="00B050"/>
                </a:solidFill>
              </a:rPr>
              <a:t>ценить себя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если ребенок живет в понимании и дружелюбии, он учится находить </a:t>
            </a:r>
            <a:r>
              <a:rPr lang="ru-RU" sz="3200" b="1" dirty="0" smtClean="0">
                <a:solidFill>
                  <a:srgbClr val="00B050"/>
                </a:solidFill>
              </a:rPr>
              <a:t>любовь в этом мире.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3238227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2590155" cy="2711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9512" y="-125695"/>
            <a:ext cx="4536504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Согласно толковому словарю В. Даля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Успех- это умение добиваться поставленных целей, получая от этого удовольствие.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 descr="C:\Documents and Settings\Ирина\Мои документы\Учитель года Родительское собрание 2 класс\УЧЕ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6672"/>
            <a:ext cx="4392488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9512" y="-74426"/>
            <a:ext cx="8784976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спешный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человек, которого  мы хотим видеть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лице нашего ребенка -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это человек, для которого характерны внутренняя уравновешенность и гармония, согласие с самим собой; это человек, умеющий ладить с окружающими; человек, реализовавший свои способности, умеющий ставить цели и достигать успеха в поставленных задачах.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Возьмите чашу терпения, влейте туда полное сердце </a:t>
            </a:r>
            <a:r>
              <a:rPr lang="ru-RU" sz="3200" b="1" dirty="0" smtClean="0">
                <a:solidFill>
                  <a:srgbClr val="FF0000"/>
                </a:solidFill>
              </a:rPr>
              <a:t>Любви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бросьте две пригоршни </a:t>
            </a:r>
            <a:r>
              <a:rPr lang="ru-RU" sz="3200" b="1" dirty="0" smtClean="0">
                <a:solidFill>
                  <a:srgbClr val="FF0000"/>
                </a:solidFill>
              </a:rPr>
              <a:t>Щедрости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плесните туда же </a:t>
            </a:r>
            <a:r>
              <a:rPr lang="ru-RU" sz="3200" b="1" dirty="0" smtClean="0">
                <a:solidFill>
                  <a:srgbClr val="FF0000"/>
                </a:solidFill>
              </a:rPr>
              <a:t>Юмора,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посыпьте </a:t>
            </a:r>
            <a:r>
              <a:rPr lang="ru-RU" sz="3200" b="1" dirty="0" smtClean="0">
                <a:solidFill>
                  <a:srgbClr val="FF0000"/>
                </a:solidFill>
              </a:rPr>
              <a:t>Добротой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добавьте как можно больше </a:t>
            </a:r>
            <a:r>
              <a:rPr lang="ru-RU" sz="3200" b="1" dirty="0" smtClean="0">
                <a:solidFill>
                  <a:srgbClr val="FF0000"/>
                </a:solidFill>
              </a:rPr>
              <a:t>Веры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3200" b="1" dirty="0" smtClean="0">
                <a:solidFill>
                  <a:srgbClr val="FF0000"/>
                </a:solidFill>
              </a:rPr>
              <a:t>Надежды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всё хорошо перемешайте. Затем полученный состав положите на отрезок отведенной вам жизни и щедро делитесь со всеми окружающими вас людьми!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Если мы все будем применять этот рецепт, то наш «воз» сдвинется с места к цели: «Успешный ученик».</a:t>
            </a:r>
          </a:p>
          <a:p>
            <a:endParaRPr lang="ru-RU" sz="2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344815" cy="706090"/>
          </a:xfrm>
        </p:spPr>
        <p:txBody>
          <a:bodyPr/>
          <a:lstStyle/>
          <a:p>
            <a:pPr algn="ctr">
              <a:defRPr/>
            </a:pPr>
            <a:r>
              <a:rPr lang="ru-RU" sz="6000" b="1" dirty="0" smtClean="0">
                <a:solidFill>
                  <a:srgbClr val="FF0000"/>
                </a:solidFill>
              </a:rPr>
              <a:t>Успешный ученик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075" name="Содержимое 3" descr="768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836712"/>
            <a:ext cx="7128792" cy="57606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Ирина\Мои документы\Учитель года Родительское собрание 2 класс\IMG_01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Ирина\Мои документы\Учитель года Родительское собрание 2 класс\IMG_03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340768"/>
            <a:ext cx="3571312" cy="26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Ирина\Мои документы\Учитель года Родительское собрание 2 класс\P10003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149080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Ирина\Мои документы\Учитель года Родительское собрание 2 класс\IMG_02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149080"/>
            <a:ext cx="3670516" cy="24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0_76381_923e09ae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0"/>
            <a:ext cx="17636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3" y="188640"/>
            <a:ext cx="2952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Удачи!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004048" y="202613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Успехов!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9" name="Непоседы - Взрослые и дети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рина\Мои документы\Конкурс муниципальный  Учитель года 2013-2014\спасибо за поддержку и поним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011_slide">
  <a:themeElements>
    <a:clrScheme name="Тема Offic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ind_0011_slide</Template>
  <TotalTime>61</TotalTime>
  <Words>208</Words>
  <Application>Microsoft Office PowerPoint</Application>
  <PresentationFormat>Экран (4:3)</PresentationFormat>
  <Paragraphs>16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ind_0011_slide</vt:lpstr>
      <vt:lpstr>1_Default Design</vt:lpstr>
      <vt:lpstr>Слайд 1</vt:lpstr>
      <vt:lpstr>Помните:</vt:lpstr>
      <vt:lpstr>Слайд 3</vt:lpstr>
      <vt:lpstr>Слайд 4</vt:lpstr>
      <vt:lpstr>Слайд 5</vt:lpstr>
      <vt:lpstr>Успешный ученик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10</cp:revision>
  <dcterms:created xsi:type="dcterms:W3CDTF">2013-11-03T13:32:35Z</dcterms:created>
  <dcterms:modified xsi:type="dcterms:W3CDTF">2013-11-07T12:39:10Z</dcterms:modified>
</cp:coreProperties>
</file>