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71" r:id="rId12"/>
    <p:sldId id="266" r:id="rId13"/>
    <p:sldId id="270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09D8B8-4120-4196-AE1B-51E335ED8037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957F83-968A-49E1-8AB3-E6B735D99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://www.chronotron.ru/images/stories/Konstantinovsky_Palace/1_1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chronotron.ru/images/stories/Town_establishments/1_2.jpg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ubopitnie.ru/wp-content/uploads/2014/05/istoriya-chasov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you-happy.ru/uploads/posts/2009-09/1252608351_448px-perceton_sundial_-_detail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ubopitnie.ru/wp-content/uploads/2014/05/Clock_wate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ubopitnie.ru/wp-content/uploads/2014/05/istoria-chasov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Часы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Часы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239" y="6495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Часы Санкт-Петербурга</a:t>
            </a:r>
            <a:endParaRPr lang="ru-RU" dirty="0"/>
          </a:p>
        </p:txBody>
      </p:sp>
      <p:pic>
        <p:nvPicPr>
          <p:cNvPr id="22530" name="Picture 2" descr="C:\Users\Nastja\Desktop\часы презентация\апраксин пер ча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2438400" cy="1719263"/>
          </a:xfrm>
          <a:prstGeom prst="rect">
            <a:avLst/>
          </a:prstGeom>
          <a:noFill/>
        </p:spPr>
      </p:pic>
      <p:pic>
        <p:nvPicPr>
          <p:cNvPr id="22531" name="Picture 3" descr="C:\Users\Nastja\Desktop\часы презентация\арка гл штаба часы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1719263" cy="2438400"/>
          </a:xfrm>
          <a:prstGeom prst="rect">
            <a:avLst/>
          </a:prstGeom>
          <a:noFill/>
        </p:spPr>
      </p:pic>
      <p:pic>
        <p:nvPicPr>
          <p:cNvPr id="22532" name="Picture 4" descr="C:\Users\Nastja\Desktop\часы презентация\витебский вокзал часы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2641038" cy="1862139"/>
          </a:xfrm>
          <a:prstGeom prst="rect">
            <a:avLst/>
          </a:prstGeom>
          <a:noFill/>
        </p:spPr>
      </p:pic>
      <p:pic>
        <p:nvPicPr>
          <p:cNvPr id="8" name="Рисунок 7" descr="http://www.chronotron.ru/images/stories/Town_establishments/1_2c.jpg">
            <a:hlinkClick r:id="rId5" tooltip="&quot;Часы на Доме городских учреждений, Садовая ул., д.57, Санкт-Петербург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214818"/>
            <a:ext cx="27146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78619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Часы арки Главного штаба (Менделеевские часы)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342900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Часы на башне городской Думы, Невский проспект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342900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Башенные часы, Апраксин переулок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211669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Часы на здании Витебского вокзала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614364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Часы на Доме городских учреждений, Садовая ул.</a:t>
            </a:r>
            <a:endParaRPr lang="ru-RU" dirty="0"/>
          </a:p>
        </p:txBody>
      </p:sp>
      <p:pic>
        <p:nvPicPr>
          <p:cNvPr id="15" name="Рисунок 14" descr="http://www.chronotron.ru/images/stories/Konstantinovsky_Palace/1_1c.jpg">
            <a:hlinkClick r:id="rId7" tooltip="&quot;Часы на здании Государственного комплекса “Дворец конгрессов” (Константиновский дворец),  СПб., Пос. Стрельна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075331"/>
            <a:ext cx="2500320" cy="186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00364" y="6004241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Часы на здании Константиновского дворца</a:t>
            </a:r>
            <a:endParaRPr lang="ru-RU" dirty="0"/>
          </a:p>
        </p:txBody>
      </p:sp>
      <p:pic>
        <p:nvPicPr>
          <p:cNvPr id="17" name="Picture 9" descr="C:\Users\Nastja\Desktop\часы презентация\дума часы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1571612"/>
            <a:ext cx="2438400" cy="17192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482" y="825027"/>
            <a:ext cx="4640303" cy="1143000"/>
          </a:xfrm>
        </p:spPr>
        <p:txBody>
          <a:bodyPr/>
          <a:lstStyle/>
          <a:p>
            <a:r>
              <a:rPr lang="ru-RU" dirty="0" smtClean="0"/>
              <a:t>Кремлевские куранты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768" y="4675940"/>
            <a:ext cx="5248672" cy="1944216"/>
          </a:xfrm>
        </p:spPr>
        <p:txBody>
          <a:bodyPr/>
          <a:lstStyle/>
          <a:p>
            <a:r>
              <a:rPr lang="ru-RU" dirty="0" smtClean="0"/>
              <a:t>С чего начинается праздник Новый год… С елки, подарков, мандаринов… Но и обязательно с боя часов – Московских Курантов.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9" y="836712"/>
            <a:ext cx="352839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57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0171"/>
            <a:ext cx="6512511" cy="1143000"/>
          </a:xfrm>
        </p:spPr>
        <p:txBody>
          <a:bodyPr/>
          <a:lstStyle/>
          <a:p>
            <a:pPr algn="ctr"/>
            <a:r>
              <a:rPr lang="vi-VN" b="1" dirty="0" smtClean="0"/>
              <a:t>Часы «Павлин»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886618"/>
            <a:ext cx="2826450" cy="580526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Часы «Павлин» изготовлены в Великобритании, в Лондоне в 1770-е годы. </a:t>
            </a:r>
            <a:r>
              <a:rPr lang="ru-RU" dirty="0"/>
              <a:t>О</a:t>
            </a:r>
            <a:r>
              <a:rPr lang="ru-RU" dirty="0" smtClean="0"/>
              <a:t>ни до сих пор находятся в рабочем состоянии.</a:t>
            </a:r>
          </a:p>
          <a:p>
            <a:r>
              <a:rPr lang="ru-RU" dirty="0" smtClean="0"/>
              <a:t>Часы постоянно экспонируются в зале Малого Эрмитажа.</a:t>
            </a:r>
          </a:p>
          <a:p>
            <a:r>
              <a:rPr lang="ru-RU" dirty="0" smtClean="0"/>
              <a:t>Часы – подарок императрице Екатерине от князя Потемкина.</a:t>
            </a:r>
            <a:endParaRPr lang="ru-RU" dirty="0"/>
          </a:p>
        </p:txBody>
      </p:sp>
      <p:pic>
        <p:nvPicPr>
          <p:cNvPr id="23554" name="Picture 2" descr="https://upload.wikimedia.org/wikipedia/commons/thumb/0/05/Peacock_Clock.jpg/1024px-Peacock_C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1433380"/>
            <a:ext cx="5400600" cy="51639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512511" cy="1143000"/>
          </a:xfrm>
        </p:spPr>
        <p:txBody>
          <a:bodyPr/>
          <a:lstStyle/>
          <a:p>
            <a:r>
              <a:rPr lang="ru-RU" dirty="0" smtClean="0"/>
              <a:t>Сказочные часы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6427" y="5246734"/>
            <a:ext cx="3546161" cy="133388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часами мы встречаемся в волшебных сказках. Узнайте ваши любимые сказки.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89" y="1580798"/>
            <a:ext cx="2515877" cy="244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77668"/>
            <a:ext cx="2880320" cy="3507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2430868" cy="2988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29069"/>
            <a:ext cx="2300287" cy="2568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238229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984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3600400" cy="1196752"/>
          </a:xfrm>
        </p:spPr>
        <p:txBody>
          <a:bodyPr/>
          <a:lstStyle/>
          <a:p>
            <a:r>
              <a:rPr lang="ru-RU" dirty="0" smtClean="0"/>
              <a:t>Часовщик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0553" y="1074231"/>
            <a:ext cx="6400800" cy="1728192"/>
          </a:xfrm>
        </p:spPr>
        <p:txBody>
          <a:bodyPr/>
          <a:lstStyle/>
          <a:p>
            <a:r>
              <a:rPr lang="ru-RU" dirty="0" smtClean="0"/>
              <a:t>Кто же этот замечательный волшебник, который заставляет работать удивительный, сложнейший механизм?  Прислушайтесь… Слышите… тик-так, тик-так, тик-так..</a:t>
            </a:r>
          </a:p>
          <a:p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774"/>
            <a:ext cx="2333451" cy="2387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643475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694114" cy="1728192"/>
          </a:xfrm>
        </p:spPr>
        <p:txBody>
          <a:bodyPr/>
          <a:lstStyle/>
          <a:p>
            <a:r>
              <a:rPr lang="ru-RU" dirty="0" smtClean="0"/>
              <a:t>Слышишь, стучат тик-так, тик так.</a:t>
            </a:r>
          </a:p>
          <a:p>
            <a:r>
              <a:rPr lang="ru-RU" dirty="0" smtClean="0"/>
              <a:t>Ходят они – это шаг, снова шаг.</a:t>
            </a:r>
          </a:p>
          <a:p>
            <a:r>
              <a:rPr lang="ru-RU" dirty="0" smtClean="0"/>
              <a:t>Крутятся, вертятся стрелки-усы, </a:t>
            </a:r>
          </a:p>
          <a:p>
            <a:r>
              <a:rPr lang="ru-RU" dirty="0" smtClean="0"/>
              <a:t>Меряют время, </a:t>
            </a:r>
            <a:r>
              <a:rPr lang="ru-RU" dirty="0"/>
              <a:t>с</a:t>
            </a:r>
            <a:r>
              <a:rPr lang="ru-RU" dirty="0" smtClean="0"/>
              <a:t>читают часы.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33" y="5589240"/>
            <a:ext cx="6383538" cy="1143000"/>
          </a:xfrm>
        </p:spPr>
        <p:txBody>
          <a:bodyPr/>
          <a:lstStyle/>
          <a:p>
            <a:pPr algn="ctr"/>
            <a:r>
              <a:rPr lang="ru-RU" dirty="0" smtClean="0"/>
              <a:t>Конец!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269854" cy="3076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86472"/>
            <a:ext cx="4838212" cy="296351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288032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Первые часы возникли, когда человек узнал, что такое время и понял, что ему необходимо за ним следить. А удобнее всего было следить за временем с помощью солнца, каждый день проходившего по небу один и тот же путь.</a:t>
            </a:r>
            <a:br>
              <a:rPr lang="ru-RU" dirty="0" smtClean="0"/>
            </a:br>
            <a:r>
              <a:rPr lang="ru-RU" dirty="0" smtClean="0"/>
              <a:t>Традиционно считается, что первые часы появились в Китае, и случилось это около 1100 года до н.э.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История часов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0364" y="1052736"/>
            <a:ext cx="51240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063" y="4918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Солнечные часы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" y="999873"/>
            <a:ext cx="4499993" cy="27775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Первыми появились солнечные часы. Циферблат с двенадцатью делениями (по количеству знаков зодиака) </a:t>
            </a:r>
            <a:r>
              <a:rPr lang="ru-RU" dirty="0"/>
              <a:t>– </a:t>
            </a:r>
            <a:r>
              <a:rPr lang="ru-RU" dirty="0" smtClean="0"/>
              <a:t>располагается </a:t>
            </a:r>
            <a:r>
              <a:rPr lang="ru-RU" dirty="0"/>
              <a:t>на ровной поверхности  </a:t>
            </a:r>
            <a:r>
              <a:rPr lang="ru-RU" dirty="0" smtClean="0"/>
              <a:t>делениями  по краям и вертикальным стержнем в центре. Вслед за солнцем, перемещавшимся по небосклону, перемещалась и тень от стержня, показывая время.</a:t>
            </a:r>
            <a:endParaRPr lang="ru-RU" dirty="0"/>
          </a:p>
        </p:txBody>
      </p:sp>
      <p:pic>
        <p:nvPicPr>
          <p:cNvPr id="4" name="Рисунок 3" descr="Солнечные часы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861048"/>
            <a:ext cx="297138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стория часов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5319" y="999873"/>
            <a:ext cx="4104456" cy="572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908721"/>
            <a:ext cx="3910010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Потом такие часы возникли в Египте, и представляли они вертикальный обелиск -  гномон, с наземной шкалой, по которой измеряли длину тени от гномона.</a:t>
            </a:r>
          </a:p>
          <a:p>
            <a:r>
              <a:rPr lang="ru-RU" dirty="0" smtClean="0"/>
              <a:t>Эти обелиски, как правило, ставили у входа в храмы, посвященные богу солнца Ра</a:t>
            </a:r>
            <a:endParaRPr lang="ru-RU" dirty="0"/>
          </a:p>
        </p:txBody>
      </p:sp>
      <p:pic>
        <p:nvPicPr>
          <p:cNvPr id="4" name="Рисунок 3" descr="История часов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404664"/>
            <a:ext cx="36724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lib.rus.ec/i/38/152538/i009-001-2168797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4797152"/>
            <a:ext cx="1545763" cy="190499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Водяные часы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554162"/>
            <a:ext cx="4195762" cy="50181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Однако, у солнечных часов, несмотря на их гениальную простоту, был один недостаток - уж очень они зависели от погоды, а при облачном небе или ночью вообще не работали. И тогда люди придумали водяные часы </a:t>
            </a:r>
          </a:p>
          <a:p>
            <a:r>
              <a:rPr lang="ru-RU" dirty="0" smtClean="0"/>
              <a:t>Это был сосуд с высеченными отметками, из которого капля за каплей выливалась вода. Они использовались аж до </a:t>
            </a:r>
            <a:r>
              <a:rPr lang="en-US" dirty="0" smtClean="0"/>
              <a:t>XVII </a:t>
            </a:r>
            <a:r>
              <a:rPr lang="ru-RU" dirty="0" smtClean="0"/>
              <a:t>века!</a:t>
            </a:r>
          </a:p>
          <a:p>
            <a:endParaRPr lang="ru-RU" dirty="0"/>
          </a:p>
        </p:txBody>
      </p:sp>
      <p:pic>
        <p:nvPicPr>
          <p:cNvPr id="4" name="Рисунок 3" descr="Водяные часы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571612"/>
            <a:ext cx="3528392" cy="495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Огневые часы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554162"/>
            <a:ext cx="448151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Позже были изобретены огневые часы. Это были длинные тонкие свечи с делениями, которые зажигали, и по мере их сгорания по делениям отмеряли время. В сутки тратилось несколько таких свечей.</a:t>
            </a:r>
            <a:endParaRPr lang="ru-RU" dirty="0"/>
          </a:p>
        </p:txBody>
      </p:sp>
      <p:pic>
        <p:nvPicPr>
          <p:cNvPr id="4" name="Рисунок 3" descr="Огневые часы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196752"/>
            <a:ext cx="2808312" cy="530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567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Цветочные часы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5608" y="1088473"/>
            <a:ext cx="4125448" cy="2763008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Также придумали цветочные часы. Высаживали определенные сорта цветов на солнечном месте и определяли время по мере раскрывания и закрывания цветков в утреннее и вечернее время.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19" y="1268760"/>
            <a:ext cx="4056353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" y="3545632"/>
            <a:ext cx="4608512" cy="312372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Песочные часы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554162"/>
            <a:ext cx="4714876" cy="41608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Позже, около 1000 лет назад, с развитием стеклодувного мастерства, появились песочные часы с прикрепленным к ним циферблатом. В них песок пересыпался из одного сосуда в другой, отмеряя промежутки времени. Возле таких часов неотлучно дежурил смотритель. Через каждый час, как только песок из одного сосуда перетекал в другой, смотритель должен был переворачивать часы и вручную переводить стрелку на циферблате.</a:t>
            </a:r>
          </a:p>
          <a:p>
            <a:endParaRPr lang="ru-RU" dirty="0"/>
          </a:p>
        </p:txBody>
      </p:sp>
      <p:pic>
        <p:nvPicPr>
          <p:cNvPr id="5" name="Рисунок 4" descr="1397901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5643578"/>
            <a:ext cx="95250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05253"/>
            <a:ext cx="3867150" cy="47625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429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Виды часов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4301880"/>
            <a:ext cx="1981454" cy="24394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наручные часы</a:t>
            </a:r>
          </a:p>
          <a:p>
            <a:r>
              <a:rPr lang="ru-RU" dirty="0" smtClean="0"/>
              <a:t>настольные часы</a:t>
            </a:r>
          </a:p>
          <a:p>
            <a:r>
              <a:rPr lang="ru-RU" dirty="0" smtClean="0"/>
              <a:t>настенные часы</a:t>
            </a:r>
          </a:p>
          <a:p>
            <a:r>
              <a:rPr lang="ru-RU" dirty="0" smtClean="0"/>
              <a:t>напольные часы</a:t>
            </a:r>
          </a:p>
          <a:p>
            <a:r>
              <a:rPr lang="ru-RU" dirty="0" smtClean="0"/>
              <a:t>башенные часы</a:t>
            </a:r>
          </a:p>
          <a:p>
            <a:r>
              <a:rPr lang="ru-RU" dirty="0" smtClean="0"/>
              <a:t>карманные часы</a:t>
            </a:r>
          </a:p>
          <a:p>
            <a:r>
              <a:rPr lang="ru-RU" dirty="0" smtClean="0"/>
              <a:t>Каминные часы</a:t>
            </a:r>
          </a:p>
          <a:p>
            <a:r>
              <a:rPr lang="ru-RU" dirty="0" smtClean="0"/>
              <a:t>Расписные часы</a:t>
            </a:r>
          </a:p>
          <a:p>
            <a:r>
              <a:rPr lang="ru-RU" dirty="0" smtClean="0"/>
              <a:t>Электронные часы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Nastja\Desktop\часы презентация\часы наполь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5" y="3214686"/>
            <a:ext cx="2500330" cy="1642691"/>
          </a:xfrm>
          <a:prstGeom prst="rect">
            <a:avLst/>
          </a:prstGeom>
          <a:noFill/>
        </p:spPr>
      </p:pic>
      <p:pic>
        <p:nvPicPr>
          <p:cNvPr id="1030" name="Picture 6" descr="http://planetachasov.ru/pictures/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651032" cy="1704844"/>
          </a:xfrm>
          <a:prstGeom prst="rect">
            <a:avLst/>
          </a:prstGeom>
          <a:noFill/>
        </p:spPr>
      </p:pic>
      <p:pic>
        <p:nvPicPr>
          <p:cNvPr id="1032" name="Picture 8" descr="http://www.torange.ru/photo/1/13/%D0%A7%D0%B0%D1%81%D1%8B-%D0%BD%D0%B0-%D1%81%D1%82%D0%B5%D0%BD%D0%B5-1236940156_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295" y="2276324"/>
            <a:ext cx="2357454" cy="157163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57" y="4292396"/>
            <a:ext cx="1564930" cy="2351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97630"/>
            <a:ext cx="2077270" cy="2694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10" y="4766969"/>
            <a:ext cx="2424310" cy="186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45" y="5011212"/>
            <a:ext cx="1440160" cy="1622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6" y="914716"/>
            <a:ext cx="2116785" cy="33776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2524</TotalTime>
  <Words>498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Часы </vt:lpstr>
      <vt:lpstr>История</vt:lpstr>
      <vt:lpstr>Солнечные часы</vt:lpstr>
      <vt:lpstr>Презентация PowerPoint</vt:lpstr>
      <vt:lpstr>Водяные часы</vt:lpstr>
      <vt:lpstr>Огневые часы</vt:lpstr>
      <vt:lpstr>Цветочные часы</vt:lpstr>
      <vt:lpstr>Песочные часы</vt:lpstr>
      <vt:lpstr>Виды часов</vt:lpstr>
      <vt:lpstr>Часы Санкт-Петербурга</vt:lpstr>
      <vt:lpstr>Кремлевские куранты</vt:lpstr>
      <vt:lpstr>Часы «Павлин»</vt:lpstr>
      <vt:lpstr>Сказочные часы    </vt:lpstr>
      <vt:lpstr>Часовщик</vt:lpstr>
      <vt:lpstr>Конец!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Часы</dc:title>
  <dc:creator>Nastja</dc:creator>
  <cp:lastModifiedBy>compaq</cp:lastModifiedBy>
  <cp:revision>60</cp:revision>
  <dcterms:created xsi:type="dcterms:W3CDTF">2014-10-13T10:32:52Z</dcterms:created>
  <dcterms:modified xsi:type="dcterms:W3CDTF">2015-05-11T20:14:34Z</dcterms:modified>
</cp:coreProperties>
</file>