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3" r:id="rId5"/>
    <p:sldId id="264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3D4F"/>
    <a:srgbClr val="EC0E23"/>
    <a:srgbClr val="000000"/>
    <a:srgbClr val="FBC1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2A81-370A-4F1F-98BD-BB30BCFDDAE0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37D24-F222-47D3-8E57-CC2FB2218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407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2A81-370A-4F1F-98BD-BB30BCFDDAE0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37D24-F222-47D3-8E57-CC2FB2218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91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2A81-370A-4F1F-98BD-BB30BCFDDAE0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37D24-F222-47D3-8E57-CC2FB2218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07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2A81-370A-4F1F-98BD-BB30BCFDDAE0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37D24-F222-47D3-8E57-CC2FB2218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616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2A81-370A-4F1F-98BD-BB30BCFDDAE0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37D24-F222-47D3-8E57-CC2FB2218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237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2A81-370A-4F1F-98BD-BB30BCFDDAE0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37D24-F222-47D3-8E57-CC2FB2218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487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2A81-370A-4F1F-98BD-BB30BCFDDAE0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37D24-F222-47D3-8E57-CC2FB2218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880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2A81-370A-4F1F-98BD-BB30BCFDDAE0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37D24-F222-47D3-8E57-CC2FB2218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909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2A81-370A-4F1F-98BD-BB30BCFDDAE0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37D24-F222-47D3-8E57-CC2FB2218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79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2A81-370A-4F1F-98BD-BB30BCFDDAE0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37D24-F222-47D3-8E57-CC2FB2218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592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2A81-370A-4F1F-98BD-BB30BCFDDAE0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37D24-F222-47D3-8E57-CC2FB2218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273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C000"/>
            </a:gs>
            <a:gs pos="80842">
              <a:srgbClr val="FFFF00"/>
            </a:gs>
            <a:gs pos="6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12A81-370A-4F1F-98BD-BB30BCFDDAE0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37D24-F222-47D3-8E57-CC2FB2218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14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8064896" cy="5472608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BD3D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ИСТОРИЯ </a:t>
            </a:r>
            <a:r>
              <a:rPr lang="ru-RU" sz="5400" dirty="0">
                <a:solidFill>
                  <a:srgbClr val="BD3D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</a:t>
            </a:r>
            <a:r>
              <a:rPr lang="ru-RU" sz="5400" dirty="0" smtClean="0">
                <a:solidFill>
                  <a:srgbClr val="BD3D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ГРУШКИ</a:t>
            </a:r>
            <a:endParaRPr lang="ru-RU" sz="5400" dirty="0">
              <a:solidFill>
                <a:srgbClr val="BD3D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764704"/>
            <a:ext cx="5486400" cy="374871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3510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rial Black" pitchFamily="34" charset="0"/>
              </a:rPr>
              <a:t>Самая древняя из всех игрушек – это кукла.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79" y="1600200"/>
            <a:ext cx="3588442" cy="452596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У древних народов куклы</a:t>
            </a:r>
          </a:p>
          <a:p>
            <a:pPr marL="0" indent="0">
              <a:buNone/>
            </a:pPr>
            <a:r>
              <a:rPr lang="ru-RU" sz="2000" b="1" dirty="0" smtClean="0"/>
              <a:t>Изготавливали из простых материалов – дерева, глины, соломы и ткани.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540181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Кукла «</a:t>
            </a:r>
            <a:r>
              <a:rPr lang="ru-RU" sz="2400" b="1" dirty="0" err="1" smtClean="0"/>
              <a:t>Стригушка</a:t>
            </a:r>
            <a:r>
              <a:rPr lang="ru-RU" sz="2400" b="1" dirty="0" smtClean="0"/>
              <a:t>» сделана			</a:t>
            </a:r>
            <a:br>
              <a:rPr lang="ru-RU" sz="2400" b="1" dirty="0" smtClean="0"/>
            </a:br>
            <a:r>
              <a:rPr lang="ru-RU" sz="2400" b="1" dirty="0" smtClean="0"/>
              <a:t> из стриженной травы </a:t>
            </a:r>
            <a:r>
              <a:rPr lang="ru-RU" sz="2400" dirty="0" smtClean="0"/>
              <a:t>			   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         Куклы </a:t>
            </a:r>
            <a:br>
              <a:rPr lang="ru-RU" sz="2400" b="1" dirty="0" smtClean="0"/>
            </a:br>
            <a:r>
              <a:rPr lang="ru-RU" sz="2400" b="1" dirty="0" smtClean="0"/>
              <a:t>            «Свертки»</a:t>
            </a:r>
            <a:br>
              <a:rPr lang="ru-RU" sz="2400" b="1" dirty="0" smtClean="0"/>
            </a:br>
            <a:r>
              <a:rPr lang="ru-RU" sz="2400" b="1" dirty="0" smtClean="0"/>
              <a:t>             сделаны</a:t>
            </a:r>
            <a:br>
              <a:rPr lang="ru-RU" sz="2400" b="1" dirty="0" smtClean="0"/>
            </a:br>
            <a:r>
              <a:rPr lang="ru-RU" sz="2400" b="1" dirty="0" smtClean="0"/>
              <a:t>                    из свернутой </a:t>
            </a:r>
            <a:br>
              <a:rPr lang="ru-RU" sz="2400" b="1" dirty="0" smtClean="0"/>
            </a:br>
            <a:r>
              <a:rPr lang="ru-RU" sz="2400" b="1" dirty="0" smtClean="0"/>
              <a:t>       ткани. </a:t>
            </a:r>
            <a:endParaRPr lang="ru-RU" sz="24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924944"/>
            <a:ext cx="2948827" cy="263842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124744"/>
            <a:ext cx="3377561" cy="270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10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264696"/>
          </a:xfrm>
        </p:spPr>
        <p:txBody>
          <a:bodyPr/>
          <a:lstStyle/>
          <a:p>
            <a:pPr algn="l"/>
            <a:r>
              <a:rPr lang="ru-RU" sz="2400" b="1" dirty="0" smtClean="0"/>
              <a:t>Деревянные игрушки</a:t>
            </a:r>
            <a:br>
              <a:rPr lang="ru-RU" sz="2400" b="1" dirty="0" smtClean="0"/>
            </a:br>
            <a:r>
              <a:rPr lang="ru-RU" sz="2400" b="1" dirty="0" smtClean="0"/>
              <a:t>делали двигающимися.</a:t>
            </a:r>
            <a:r>
              <a:rPr lang="ru-RU" b="1" dirty="0" smtClean="0"/>
              <a:t>								</a:t>
            </a:r>
            <a:r>
              <a:rPr lang="ru-RU" dirty="0" smtClean="0"/>
              <a:t>												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	</a:t>
            </a:r>
            <a:r>
              <a:rPr lang="ru-RU" dirty="0" smtClean="0"/>
              <a:t>				</a:t>
            </a:r>
            <a:r>
              <a:rPr lang="ru-RU" sz="2400" b="1" dirty="0" smtClean="0"/>
              <a:t>Глиняные игрушки</a:t>
            </a:r>
            <a:br>
              <a:rPr lang="ru-RU" sz="2400" b="1" dirty="0" smtClean="0"/>
            </a:br>
            <a:r>
              <a:rPr lang="ru-RU" sz="2400" b="1" dirty="0" smtClean="0"/>
              <a:t>                    				раскрашивали.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24944"/>
            <a:ext cx="3840448" cy="363880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692696"/>
            <a:ext cx="4896544" cy="329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016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60647"/>
            <a:ext cx="5832648" cy="591617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2204864"/>
            <a:ext cx="3069977" cy="3921299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Игрушечных дел мастер принимал заказы на игрушки.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748555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085184"/>
            <a:ext cx="5486400" cy="5667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78" b="19578"/>
          <a:stretch>
            <a:fillRect/>
          </a:stretch>
        </p:blipFill>
        <p:spPr>
          <a:xfrm>
            <a:off x="1763688" y="620688"/>
            <a:ext cx="5486400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35696" y="5085184"/>
            <a:ext cx="5486400" cy="122413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Красивые наряды для кукол девочки шили сами.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663889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8" r="1092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63688" y="5373216"/>
            <a:ext cx="5486400" cy="80486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b="1" dirty="0" smtClean="0"/>
              <a:t>В современном мире игрушки делают на огромных фабриках.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166587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63688" y="5373216"/>
            <a:ext cx="5486400" cy="80486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b="1" dirty="0" smtClean="0"/>
              <a:t>С историей развития игрушки можно познакомиться в музее.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25577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148</TotalTime>
  <Words>69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ИСТОРИЯ ИГРУШКИ</vt:lpstr>
      <vt:lpstr>Самая древняя из всех игрушек – это кукла.</vt:lpstr>
      <vt:lpstr>Кукла «Стригушка» сделана     из стриженной травы                          Куклы              «Свертки»              сделаны                     из свернутой         ткани. </vt:lpstr>
      <vt:lpstr>Деревянные игрушки делали двигающимися.                            Глиняные игрушки                         раскрашивали.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Natalia</dc:creator>
  <cp:lastModifiedBy>Natalia</cp:lastModifiedBy>
  <cp:revision>14</cp:revision>
  <dcterms:created xsi:type="dcterms:W3CDTF">2013-10-06T16:43:12Z</dcterms:created>
  <dcterms:modified xsi:type="dcterms:W3CDTF">2013-10-06T19:11:57Z</dcterms:modified>
</cp:coreProperties>
</file>