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CC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46878-D8C6-4512-9496-A3B267D0B6E4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107BA-967F-4B5F-B0F7-DDB667788D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07BA-967F-4B5F-B0F7-DDB667788DD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1.wav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1\Desktop\pticy\pticy\Snegir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1\Desktop\pticy\pticy\domovoy-vorobey.wav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1\Desktop\pticy\pticy\pticy\soroka.wav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9.xml"/><Relationship Id="rId1" Type="http://schemas.openxmlformats.org/officeDocument/2006/relationships/audio" Target="../media/audio2.wav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1\Desktop\pticy\pticy\bolshoy-pestryi-dyatel.wav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1\Desktop\pticy\ochklovaya%20sova.wav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1\Desktop\pticy\pticy\vorkovanie%20golubej.mp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17683" y="-214338"/>
            <a:ext cx="10018905" cy="7079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3714776"/>
          </a:xfrm>
        </p:spPr>
        <p:txBody>
          <a:bodyPr>
            <a:noAutofit/>
          </a:bodyPr>
          <a:lstStyle/>
          <a:p>
            <a:r>
              <a:rPr lang="ru-RU" sz="8800" b="1" i="1" dirty="0" smtClean="0">
                <a:solidFill>
                  <a:srgbClr val="00B0F0"/>
                </a:solidFill>
              </a:rPr>
              <a:t>Зимующие птицы</a:t>
            </a:r>
            <a:endParaRPr lang="ru-RU" sz="8800" b="1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0_1a5ef_991cf1f3_XL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14348" y="500042"/>
            <a:ext cx="2000264" cy="1643074"/>
          </a:xfrm>
          <a:prstGeom prst="rect">
            <a:avLst/>
          </a:prstGeom>
        </p:spPr>
      </p:pic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571868" y="214290"/>
            <a:ext cx="2286016" cy="1760232"/>
          </a:xfrm>
          <a:prstGeom prst="rect">
            <a:avLst/>
          </a:prstGeom>
        </p:spPr>
      </p:pic>
      <p:pic>
        <p:nvPicPr>
          <p:cNvPr id="8" name="Рисунок 7" descr="14qt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643702" y="428604"/>
            <a:ext cx="2119306" cy="1589480"/>
          </a:xfrm>
          <a:prstGeom prst="rect">
            <a:avLst/>
          </a:prstGeom>
        </p:spPr>
      </p:pic>
      <p:pic>
        <p:nvPicPr>
          <p:cNvPr id="9" name="Рисунок 8" descr="9_persian-star.org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14348" y="2571744"/>
            <a:ext cx="2357454" cy="1768090"/>
          </a:xfrm>
          <a:prstGeom prst="rect">
            <a:avLst/>
          </a:prstGeom>
        </p:spPr>
      </p:pic>
      <p:pic>
        <p:nvPicPr>
          <p:cNvPr id="10" name="Рисунок 9" descr="308551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500430" y="2714620"/>
            <a:ext cx="2264035" cy="1714512"/>
          </a:xfrm>
          <a:prstGeom prst="rect">
            <a:avLst/>
          </a:prstGeom>
        </p:spPr>
      </p:pic>
      <p:pic>
        <p:nvPicPr>
          <p:cNvPr id="11" name="Рисунок 10" descr="180077_383228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715140" y="2571744"/>
            <a:ext cx="2189597" cy="1643074"/>
          </a:xfrm>
          <a:prstGeom prst="rect">
            <a:avLst/>
          </a:prstGeom>
        </p:spPr>
      </p:pic>
      <p:pic>
        <p:nvPicPr>
          <p:cNvPr id="12" name="Рисунок 11" descr="809630_8703-550x500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142976" y="4714884"/>
            <a:ext cx="2000264" cy="2000264"/>
          </a:xfrm>
          <a:prstGeom prst="rect">
            <a:avLst/>
          </a:prstGeom>
        </p:spPr>
      </p:pic>
      <p:pic>
        <p:nvPicPr>
          <p:cNvPr id="13" name="Рисунок 12" descr="x_70b30e61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5286380" y="4786322"/>
            <a:ext cx="2048710" cy="1638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5833d24632c9ddcf78ad221290014907028bbc2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5786" y="571480"/>
            <a:ext cx="2571768" cy="2786082"/>
          </a:xfrm>
          <a:prstGeom prst="rect">
            <a:avLst/>
          </a:prstGeom>
        </p:spPr>
      </p:pic>
      <p:pic>
        <p:nvPicPr>
          <p:cNvPr id="4" name="Рисунок 3" descr="80629721_large_4278666_korm005_1_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15008" y="500042"/>
            <a:ext cx="2643206" cy="2882000"/>
          </a:xfrm>
          <a:prstGeom prst="rect">
            <a:avLst/>
          </a:prstGeom>
        </p:spPr>
      </p:pic>
      <p:pic>
        <p:nvPicPr>
          <p:cNvPr id="5" name="Рисунок 4" descr="0_133d_49c3bfe3_XL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571736" y="3714752"/>
            <a:ext cx="3735675" cy="2651124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00034" y="785794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Матвеева Светлана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МБДОУ №115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Тула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1638300" y="1082040"/>
            <a:ext cx="5867400" cy="469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-142908" y="-214338"/>
            <a:ext cx="9286908" cy="71142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28" y="3429000"/>
            <a:ext cx="2214578" cy="590546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синица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63e2ce6ea9041c7b1e6977128fbf1ca2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429124" y="1785926"/>
            <a:ext cx="4312158" cy="3071833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14282" y="357167"/>
            <a:ext cx="4286280" cy="257176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Спинкою зеленовата,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Животиком желтовата.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Черненька шапочка,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полоска шарфика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bolshaya-sinica.wav">
            <a:hlinkClick r:id="" action="ppaction://media"/>
          </p:cNvPr>
          <p:cNvPicPr>
            <a:picLocks noRot="1" noChangeAspect="1"/>
          </p:cNvPicPr>
          <p:nvPr>
            <a:wavAudioFile r:embed="rId1" name="bolshaya-sinica.wav"/>
          </p:nvPr>
        </p:nvPicPr>
        <p:blipFill>
          <a:blip r:embed="rId6"/>
          <a:stretch>
            <a:fillRect/>
          </a:stretch>
        </p:blipFill>
        <p:spPr>
          <a:xfrm>
            <a:off x="8215338" y="4286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32399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643702" y="4214818"/>
            <a:ext cx="1928826" cy="56673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снегири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14qt.jpg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00034" y="1428736"/>
            <a:ext cx="3571875" cy="4114800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286248" y="357166"/>
            <a:ext cx="4572032" cy="3786214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Зимой на ветках яблоки,</a:t>
            </a:r>
          </a:p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Скорей их собери  </a:t>
            </a:r>
          </a:p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вдруг вспорхнули яблоки,</a:t>
            </a:r>
          </a:p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Ведь это….. 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Snegi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01090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3517"/>
            <a:ext cx="9429784" cy="707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4143380"/>
            <a:ext cx="2000264" cy="56673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воробей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9_persian-star.org.jpg"/>
          <p:cNvPicPr>
            <a:picLocks noGrp="1" noChangeAspect="1"/>
          </p:cNvPicPr>
          <p:nvPr>
            <p:ph type="pic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4929188" y="285750"/>
            <a:ext cx="4214812" cy="30718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500174"/>
            <a:ext cx="4357718" cy="221457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Найдешь её в своем дворе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Она на радость детворе.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 обижать её не смей!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Ведь эта птица…… 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domovoy-vorobey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000100" y="5714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3000372"/>
            <a:ext cx="3986234" cy="56673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сорока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57600" y="642918"/>
            <a:ext cx="5486400" cy="235745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 хищница болтлива.</a:t>
            </a:r>
          </a:p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Воровата, суетлива,</a:t>
            </a:r>
          </a:p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Стрекотунья, белобока,</a:t>
            </a:r>
          </a:p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 зовут её…….. 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466px-Magpie_arp[1].jpg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14313" y="612775"/>
            <a:ext cx="3500437" cy="4114800"/>
          </a:xfrm>
        </p:spPr>
      </p:pic>
      <p:pic>
        <p:nvPicPr>
          <p:cNvPr id="10" name="soroka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072462" y="55721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-228599"/>
            <a:ext cx="9143999" cy="7315199"/>
          </a:xfrm>
          <a:prstGeom prst="rect">
            <a:avLst/>
          </a:prstGeom>
          <a:ln>
            <a:solidFill>
              <a:srgbClr val="00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3643314"/>
            <a:ext cx="2636836" cy="56673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ворона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809630_8703-550x500.jpg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357686" y="214290"/>
            <a:ext cx="4286255" cy="457203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500042"/>
            <a:ext cx="4143404" cy="3143272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Кар-кар-кар</a:t>
            </a: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Кричит плутовка</a:t>
            </a: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Ну и ловкая воровка!</a:t>
            </a: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блестящие вещицы</a:t>
            </a: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Очень любит эта птица!</a:t>
            </a: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она вам всем знакома</a:t>
            </a: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Как зовут её …….. 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vorona.wav">
            <a:hlinkClick r:id="" action="ppaction://media"/>
          </p:cNvPr>
          <p:cNvPicPr>
            <a:picLocks noRot="1" noChangeAspect="1"/>
          </p:cNvPicPr>
          <p:nvPr>
            <a:wavAudioFile r:embed="rId1" name="vorona.wav"/>
          </p:nvPr>
        </p:nvPicPr>
        <p:blipFill>
          <a:blip r:embed="rId5"/>
          <a:stretch>
            <a:fillRect/>
          </a:stretch>
        </p:blipFill>
        <p:spPr>
          <a:xfrm>
            <a:off x="1285852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" y="-5983"/>
            <a:ext cx="9143999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4500570"/>
            <a:ext cx="1636704" cy="566738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дятел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x_70b30e61.jpg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714876" y="571480"/>
            <a:ext cx="4071966" cy="471490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1071546"/>
            <a:ext cx="4714908" cy="328614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Хоть я не молоток</a:t>
            </a:r>
          </a:p>
          <a:p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дереву стучу.</a:t>
            </a:r>
          </a:p>
          <a:p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нем каждый уголок</a:t>
            </a:r>
          </a:p>
          <a:p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Обследовать хочу.</a:t>
            </a:r>
          </a:p>
          <a:p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Хожу я в шапке красной</a:t>
            </a:r>
          </a:p>
          <a:p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акробат прекрасный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9" name="bolshoy-pestryi-dyatel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85786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3999" cy="686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5074" y="3571876"/>
            <a:ext cx="2206622" cy="56673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сова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180077_383228.jpg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14313" y="214313"/>
            <a:ext cx="3922712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357166"/>
            <a:ext cx="3986202" cy="285752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Всю ночь летает-</a:t>
            </a:r>
          </a:p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Мышей добывает.</a:t>
            </a:r>
          </a:p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 станет светло – </a:t>
            </a:r>
          </a:p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Спать летит в дупло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chklovaya sova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643834" y="50006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3429000"/>
            <a:ext cx="2136770" cy="56673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голубь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itySmile.ORG_desktop-wallpapers-29-33_novyy-razmer.jpg"/>
          <p:cNvPicPr>
            <a:picLocks noGrp="1" noChangeAspect="1"/>
          </p:cNvPicPr>
          <p:nvPr>
            <p:ph type="pic" idx="1"/>
          </p:nvPr>
        </p:nvPicPr>
        <p:blipFill>
          <a:blip r:embed="rId4"/>
          <a:stretch>
            <a:fillRect/>
          </a:stretch>
        </p:blipFill>
        <p:spPr>
          <a:xfrm>
            <a:off x="4857750" y="642918"/>
            <a:ext cx="4143406" cy="364333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642918"/>
            <a:ext cx="4572032" cy="271464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Птицей мира он зовется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крыш стрелой к земле несется,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Если видит гору крошек,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Сизый, белый и хороший.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vorkovanie golubej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500166" y="550070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189</Words>
  <PresentationFormat>Экран (4:3)</PresentationFormat>
  <Paragraphs>50</Paragraphs>
  <Slides>12</Slides>
  <Notes>1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Зимующие птицы</vt:lpstr>
      <vt:lpstr>синица</vt:lpstr>
      <vt:lpstr>снегири</vt:lpstr>
      <vt:lpstr>воробей</vt:lpstr>
      <vt:lpstr>            сорока</vt:lpstr>
      <vt:lpstr>ворона</vt:lpstr>
      <vt:lpstr>дятел</vt:lpstr>
      <vt:lpstr>сова</vt:lpstr>
      <vt:lpstr>голубь</vt:lpstr>
      <vt:lpstr>Слайд 10</vt:lpstr>
      <vt:lpstr>Слайд 11</vt:lpstr>
      <vt:lpstr>Презентацию подготовила Матвеева Светлана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24</cp:revision>
  <dcterms:created xsi:type="dcterms:W3CDTF">2013-11-13T09:21:26Z</dcterms:created>
  <dcterms:modified xsi:type="dcterms:W3CDTF">2013-11-23T16:35:05Z</dcterms:modified>
</cp:coreProperties>
</file>