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1" y="1535117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6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D558-9F26-47C0-859A-6CB55AD6DEF1}" type="datetimeFigureOut">
              <a:rPr lang="ru-RU" smtClean="0"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9041-798F-460C-B972-22DD7C4B59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Pictures\презентация растений\приода наш д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61981"/>
            <a:ext cx="7358114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Pictures\презентация растений\молодц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66731"/>
            <a:ext cx="7000924" cy="5524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Апекс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2015-05-09T12:26:18Z</dcterms:created>
  <dcterms:modified xsi:type="dcterms:W3CDTF">2015-05-09T12:27:14Z</dcterms:modified>
</cp:coreProperties>
</file>