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57D1-1C91-418D-A5B7-72FD193D4347}" type="datetimeFigureOut">
              <a:rPr lang="ru-RU" smtClean="0"/>
              <a:pPr/>
              <a:t>09.05.2015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1E0AA-E470-4137-B922-5E3464F5EC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57D1-1C91-418D-A5B7-72FD193D4347}" type="datetimeFigureOut">
              <a:rPr lang="ru-RU" smtClean="0"/>
              <a:pPr/>
              <a:t>09.05.2015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1E0AA-E470-4137-B922-5E3464F5E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57D1-1C91-418D-A5B7-72FD193D4347}" type="datetimeFigureOut">
              <a:rPr lang="ru-RU" smtClean="0"/>
              <a:pPr/>
              <a:t>09.05.2015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1E0AA-E470-4137-B922-5E3464F5E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57D1-1C91-418D-A5B7-72FD193D4347}" type="datetimeFigureOut">
              <a:rPr lang="ru-RU" smtClean="0"/>
              <a:pPr/>
              <a:t>09.05.2015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1E0AA-E470-4137-B922-5E3464F5E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57D1-1C91-418D-A5B7-72FD193D4347}" type="datetimeFigureOut">
              <a:rPr lang="ru-RU" smtClean="0"/>
              <a:pPr/>
              <a:t>09.05.2015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F291E0AA-E470-4137-B922-5E3464F5E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57D1-1C91-418D-A5B7-72FD193D4347}" type="datetimeFigureOut">
              <a:rPr lang="ru-RU" smtClean="0"/>
              <a:pPr/>
              <a:t>09.05.2015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1E0AA-E470-4137-B922-5E3464F5E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9" y="1535115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57D1-1C91-418D-A5B7-72FD193D4347}" type="datetimeFigureOut">
              <a:rPr lang="ru-RU" smtClean="0"/>
              <a:pPr/>
              <a:t>09.05.2015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1E0AA-E470-4137-B922-5E3464F5E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57D1-1C91-418D-A5B7-72FD193D4347}" type="datetimeFigureOut">
              <a:rPr lang="ru-RU" smtClean="0"/>
              <a:pPr/>
              <a:t>09.05.2015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1E0AA-E470-4137-B922-5E3464F5E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57D1-1C91-418D-A5B7-72FD193D4347}" type="datetimeFigureOut">
              <a:rPr lang="ru-RU" smtClean="0"/>
              <a:pPr/>
              <a:t>09.05.2015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1E0AA-E470-4137-B922-5E3464F5E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4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57D1-1C91-418D-A5B7-72FD193D4347}" type="datetimeFigureOut">
              <a:rPr lang="ru-RU" smtClean="0"/>
              <a:pPr/>
              <a:t>09.05.2015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1E0AA-E470-4137-B922-5E3464F5E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57D1-1C91-418D-A5B7-72FD193D4347}" type="datetimeFigureOut">
              <a:rPr lang="ru-RU" smtClean="0"/>
              <a:pPr/>
              <a:t>09.05.2015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1E0AA-E470-4137-B922-5E3464F5E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84F57D1-1C91-418D-A5B7-72FD193D4347}" type="datetimeFigureOut">
              <a:rPr lang="ru-RU" smtClean="0"/>
              <a:pPr/>
              <a:t>09.05.2015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291E0AA-E470-4137-B922-5E3464F5E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gif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chemeClr val="accent6"/>
                </a:solidFill>
              </a:rPr>
              <a:t>Дикорастущие растения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1026" name="Picture 2" descr="C:\Documents and Settings\Гулюпи\Рабочий стол\Новая папка (4)\0_109a5d_303239ef_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381508"/>
            <a:ext cx="714380" cy="1311309"/>
          </a:xfrm>
          <a:prstGeom prst="rect">
            <a:avLst/>
          </a:prstGeom>
          <a:noFill/>
        </p:spPr>
      </p:pic>
      <p:pic>
        <p:nvPicPr>
          <p:cNvPr id="1028" name="Picture 4" descr="C:\Documents and Settings\Гулюпи\Рабочий стол\Новая папка (4)\27477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3905255"/>
            <a:ext cx="642942" cy="1033469"/>
          </a:xfrm>
          <a:prstGeom prst="rect">
            <a:avLst/>
          </a:prstGeom>
          <a:noFill/>
        </p:spPr>
      </p:pic>
      <p:pic>
        <p:nvPicPr>
          <p:cNvPr id="1029" name="Picture 5" descr="C:\Documents and Settings\Гулюпи\Рабочий стол\Новая папка (4)\274778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5143513"/>
            <a:ext cx="571504" cy="952483"/>
          </a:xfrm>
          <a:prstGeom prst="rect">
            <a:avLst/>
          </a:prstGeom>
          <a:noFill/>
        </p:spPr>
      </p:pic>
      <p:pic>
        <p:nvPicPr>
          <p:cNvPr id="2050" name="Picture 2" descr="E:\торент\КЛИПАРТ.pn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571480"/>
            <a:ext cx="2143140" cy="4709584"/>
          </a:xfrm>
          <a:prstGeom prst="rect">
            <a:avLst/>
          </a:prstGeom>
          <a:noFill/>
        </p:spPr>
      </p:pic>
      <p:pic>
        <p:nvPicPr>
          <p:cNvPr id="2052" name="Picture 4" descr="E:\торент\КЛИПАРТ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7" y="1809739"/>
            <a:ext cx="2214853" cy="4000504"/>
          </a:xfrm>
          <a:prstGeom prst="rect">
            <a:avLst/>
          </a:prstGeom>
          <a:noFill/>
        </p:spPr>
      </p:pic>
      <p:pic>
        <p:nvPicPr>
          <p:cNvPr id="1055" name="Picture 31" descr="E:\торент\рябина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1619239"/>
            <a:ext cx="1643042" cy="3791676"/>
          </a:xfrm>
          <a:prstGeom prst="rect">
            <a:avLst/>
          </a:prstGeom>
          <a:noFill/>
        </p:spPr>
      </p:pic>
      <p:pic>
        <p:nvPicPr>
          <p:cNvPr id="1057" name="Picture 33" descr="E:\торент\клипарт сосна7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4876" y="1047733"/>
            <a:ext cx="2214578" cy="5461032"/>
          </a:xfrm>
          <a:prstGeom prst="rect">
            <a:avLst/>
          </a:prstGeom>
          <a:noFill/>
        </p:spPr>
      </p:pic>
      <p:pic>
        <p:nvPicPr>
          <p:cNvPr id="1064" name="Picture 40" descr="E:\торент\шиповник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7623" y="1238235"/>
            <a:ext cx="1925641" cy="2857520"/>
          </a:xfrm>
          <a:prstGeom prst="rect">
            <a:avLst/>
          </a:prstGeom>
          <a:noFill/>
        </p:spPr>
      </p:pic>
      <p:pic>
        <p:nvPicPr>
          <p:cNvPr id="1077" name="Picture 53" descr="E:\торент\голубика6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8596" y="4572009"/>
            <a:ext cx="809652" cy="1143008"/>
          </a:xfrm>
          <a:prstGeom prst="rect">
            <a:avLst/>
          </a:prstGeom>
          <a:noFill/>
        </p:spPr>
      </p:pic>
      <p:pic>
        <p:nvPicPr>
          <p:cNvPr id="1078" name="Picture 54" descr="E:\торент\голубика6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4762512"/>
            <a:ext cx="714348" cy="971545"/>
          </a:xfrm>
          <a:prstGeom prst="rect">
            <a:avLst/>
          </a:prstGeom>
          <a:noFill/>
        </p:spPr>
      </p:pic>
      <p:pic>
        <p:nvPicPr>
          <p:cNvPr id="1079" name="Picture 55" descr="E:\торент\голубика6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29454" y="4191007"/>
            <a:ext cx="809620" cy="1162047"/>
          </a:xfrm>
          <a:prstGeom prst="rect">
            <a:avLst/>
          </a:prstGeom>
          <a:noFill/>
        </p:spPr>
      </p:pic>
      <p:pic>
        <p:nvPicPr>
          <p:cNvPr id="1080" name="Picture 56" descr="E:\торент\голубика6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72264" y="4191006"/>
            <a:ext cx="787982" cy="1066796"/>
          </a:xfrm>
          <a:prstGeom prst="rect">
            <a:avLst/>
          </a:prstGeom>
          <a:noFill/>
        </p:spPr>
      </p:pic>
      <p:pic>
        <p:nvPicPr>
          <p:cNvPr id="1081" name="Picture 57" descr="E:\торент\голубика6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43042" y="4476759"/>
            <a:ext cx="726286" cy="1162047"/>
          </a:xfrm>
          <a:prstGeom prst="rect">
            <a:avLst/>
          </a:prstGeom>
          <a:noFill/>
        </p:spPr>
      </p:pic>
      <p:pic>
        <p:nvPicPr>
          <p:cNvPr id="1082" name="Picture 58" descr="E:\торент\багульник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43834" y="4857760"/>
            <a:ext cx="1000132" cy="1714536"/>
          </a:xfrm>
          <a:prstGeom prst="rect">
            <a:avLst/>
          </a:prstGeom>
          <a:noFill/>
        </p:spPr>
      </p:pic>
      <p:pic>
        <p:nvPicPr>
          <p:cNvPr id="71" name="Picture 58" descr="E:\торент\багульник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15206" y="5048263"/>
            <a:ext cx="857256" cy="1333509"/>
          </a:xfrm>
          <a:prstGeom prst="rect">
            <a:avLst/>
          </a:prstGeom>
          <a:noFill/>
        </p:spPr>
      </p:pic>
      <p:pic>
        <p:nvPicPr>
          <p:cNvPr id="72" name="Picture 58" descr="E:\торент\багульник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86578" y="5238764"/>
            <a:ext cx="857256" cy="1333509"/>
          </a:xfrm>
          <a:prstGeom prst="rect">
            <a:avLst/>
          </a:prstGeom>
          <a:noFill/>
        </p:spPr>
      </p:pic>
      <p:pic>
        <p:nvPicPr>
          <p:cNvPr id="73" name="Picture 58" descr="E:\торент\багульник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43636" y="5334015"/>
            <a:ext cx="857256" cy="1333509"/>
          </a:xfrm>
          <a:prstGeom prst="rect">
            <a:avLst/>
          </a:prstGeom>
          <a:noFill/>
        </p:spPr>
      </p:pic>
      <p:pic>
        <p:nvPicPr>
          <p:cNvPr id="74" name="Picture 58" descr="E:\торент\багульник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57620" y="5334015"/>
            <a:ext cx="1000132" cy="1333509"/>
          </a:xfrm>
          <a:prstGeom prst="rect">
            <a:avLst/>
          </a:prstGeom>
          <a:noFill/>
        </p:spPr>
      </p:pic>
      <p:pic>
        <p:nvPicPr>
          <p:cNvPr id="75" name="Picture 58" descr="E:\торент\багульник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357554" y="5524515"/>
            <a:ext cx="857256" cy="1143008"/>
          </a:xfrm>
          <a:prstGeom prst="rect">
            <a:avLst/>
          </a:prstGeom>
          <a:noFill/>
        </p:spPr>
      </p:pic>
      <p:pic>
        <p:nvPicPr>
          <p:cNvPr id="76" name="Picture 58" descr="E:\торент\багульник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86050" y="5715016"/>
            <a:ext cx="714380" cy="857256"/>
          </a:xfrm>
          <a:prstGeom prst="rect">
            <a:avLst/>
          </a:prstGeom>
          <a:noFill/>
        </p:spPr>
      </p:pic>
      <p:pic>
        <p:nvPicPr>
          <p:cNvPr id="77" name="Picture 58" descr="E:\торент\багульник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43108" y="5334013"/>
            <a:ext cx="857256" cy="1238259"/>
          </a:xfrm>
          <a:prstGeom prst="rect">
            <a:avLst/>
          </a:prstGeom>
          <a:noFill/>
        </p:spPr>
      </p:pic>
      <p:pic>
        <p:nvPicPr>
          <p:cNvPr id="78" name="Picture 58" descr="E:\торент\багульник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85918" y="3905253"/>
            <a:ext cx="857256" cy="1238259"/>
          </a:xfrm>
          <a:prstGeom prst="rect">
            <a:avLst/>
          </a:prstGeom>
          <a:noFill/>
        </p:spPr>
      </p:pic>
      <p:pic>
        <p:nvPicPr>
          <p:cNvPr id="79" name="Picture 58" descr="E:\торент\багульник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00166" y="5334013"/>
            <a:ext cx="857256" cy="1238259"/>
          </a:xfrm>
          <a:prstGeom prst="rect">
            <a:avLst/>
          </a:prstGeom>
          <a:noFill/>
        </p:spPr>
      </p:pic>
      <p:pic>
        <p:nvPicPr>
          <p:cNvPr id="80" name="Picture 58" descr="E:\торент\багульник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5786" y="5429265"/>
            <a:ext cx="857256" cy="1238259"/>
          </a:xfrm>
          <a:prstGeom prst="rect">
            <a:avLst/>
          </a:prstGeom>
          <a:noFill/>
        </p:spPr>
      </p:pic>
      <p:pic>
        <p:nvPicPr>
          <p:cNvPr id="81" name="Picture 58" descr="E:\торент\багульник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286744" y="5334013"/>
            <a:ext cx="857256" cy="1238259"/>
          </a:xfrm>
          <a:prstGeom prst="rect">
            <a:avLst/>
          </a:prstGeom>
          <a:noFill/>
        </p:spPr>
      </p:pic>
      <p:pic>
        <p:nvPicPr>
          <p:cNvPr id="82" name="Picture 58" descr="E:\торент\багульник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2844" y="5429265"/>
            <a:ext cx="857256" cy="1238259"/>
          </a:xfrm>
          <a:prstGeom prst="rect">
            <a:avLst/>
          </a:prstGeom>
          <a:noFill/>
        </p:spPr>
      </p:pic>
      <p:pic>
        <p:nvPicPr>
          <p:cNvPr id="1087" name="Picture 63" descr="E:\торент\голубика6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0" y="4191005"/>
            <a:ext cx="857256" cy="952507"/>
          </a:xfrm>
          <a:prstGeom prst="rect">
            <a:avLst/>
          </a:prstGeom>
          <a:noFill/>
        </p:spPr>
      </p:pic>
      <p:pic>
        <p:nvPicPr>
          <p:cNvPr id="84" name="Picture 55" descr="E:\торент\голубика6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14810" y="4381509"/>
            <a:ext cx="809620" cy="1162047"/>
          </a:xfrm>
          <a:prstGeom prst="rect">
            <a:avLst/>
          </a:prstGeom>
          <a:noFill/>
        </p:spPr>
      </p:pic>
      <p:pic>
        <p:nvPicPr>
          <p:cNvPr id="85" name="Picture 58" descr="E:\торент\багульник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00892" y="3429001"/>
            <a:ext cx="857256" cy="1238259"/>
          </a:xfrm>
          <a:prstGeom prst="rect">
            <a:avLst/>
          </a:prstGeom>
          <a:noFill/>
        </p:spPr>
      </p:pic>
      <p:pic>
        <p:nvPicPr>
          <p:cNvPr id="86" name="Picture 58" descr="E:\торент\багульник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286744" y="4286257"/>
            <a:ext cx="857256" cy="1238259"/>
          </a:xfrm>
          <a:prstGeom prst="rect">
            <a:avLst/>
          </a:prstGeom>
          <a:noFill/>
        </p:spPr>
      </p:pic>
      <p:pic>
        <p:nvPicPr>
          <p:cNvPr id="87" name="Picture 58" descr="E:\торент\багульник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15008" y="5238764"/>
            <a:ext cx="857256" cy="1333509"/>
          </a:xfrm>
          <a:prstGeom prst="rect">
            <a:avLst/>
          </a:prstGeom>
          <a:noFill/>
        </p:spPr>
      </p:pic>
      <p:pic>
        <p:nvPicPr>
          <p:cNvPr id="88" name="Picture 58" descr="E:\торент\багульник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429652" y="3619501"/>
            <a:ext cx="857256" cy="1238259"/>
          </a:xfrm>
          <a:prstGeom prst="rect">
            <a:avLst/>
          </a:prstGeom>
          <a:noFill/>
        </p:spPr>
      </p:pic>
      <p:pic>
        <p:nvPicPr>
          <p:cNvPr id="89" name="Picture 58" descr="E:\торент\багульник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3714753"/>
            <a:ext cx="571472" cy="1238259"/>
          </a:xfrm>
          <a:prstGeom prst="rect">
            <a:avLst/>
          </a:prstGeom>
          <a:noFill/>
        </p:spPr>
      </p:pic>
      <p:pic>
        <p:nvPicPr>
          <p:cNvPr id="36" name="Picture 5" descr="C:\Documents and Settings\Гулюпи\Рабочий стол\Новая папка (4)\2747788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00298" y="5334015"/>
            <a:ext cx="571504" cy="762005"/>
          </a:xfrm>
          <a:prstGeom prst="rect">
            <a:avLst/>
          </a:prstGeom>
          <a:noFill/>
        </p:spPr>
      </p:pic>
      <p:pic>
        <p:nvPicPr>
          <p:cNvPr id="37" name="Picture 4" descr="C:\Documents and Settings\Гулюпи\Рабочий стол\Новая папка (4)\2747723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29388" y="4572009"/>
            <a:ext cx="642942" cy="938219"/>
          </a:xfrm>
          <a:prstGeom prst="rect">
            <a:avLst/>
          </a:prstGeom>
          <a:noFill/>
        </p:spPr>
      </p:pic>
      <p:pic>
        <p:nvPicPr>
          <p:cNvPr id="38" name="Picture 2" descr="C:\Documents and Settings\Гулюпи\Рабочий стол\Новая папка (4)\0_109a5d_303239ef_M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15338" y="4857761"/>
            <a:ext cx="571504" cy="952507"/>
          </a:xfrm>
          <a:prstGeom prst="rect">
            <a:avLst/>
          </a:prstGeom>
          <a:noFill/>
        </p:spPr>
      </p:pic>
      <p:pic>
        <p:nvPicPr>
          <p:cNvPr id="39" name="Picture 4" descr="E:\торент\КЛИПАРТ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57950" y="2000240"/>
            <a:ext cx="1000132" cy="1619261"/>
          </a:xfrm>
          <a:prstGeom prst="rect">
            <a:avLst/>
          </a:prstGeom>
          <a:noFill/>
        </p:spPr>
      </p:pic>
      <p:pic>
        <p:nvPicPr>
          <p:cNvPr id="40" name="Picture 2" descr="E:\торент\КЛИПАРТ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928794" y="2095492"/>
            <a:ext cx="1071570" cy="2095515"/>
          </a:xfrm>
          <a:prstGeom prst="rect">
            <a:avLst/>
          </a:prstGeom>
          <a:noFill/>
        </p:spPr>
      </p:pic>
      <p:pic>
        <p:nvPicPr>
          <p:cNvPr id="41" name="Picture 31" descr="E:\торент\рябина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714744" y="1333487"/>
            <a:ext cx="1000132" cy="2476517"/>
          </a:xfrm>
          <a:prstGeom prst="rect">
            <a:avLst/>
          </a:prstGeom>
          <a:noFill/>
        </p:spPr>
      </p:pic>
      <p:pic>
        <p:nvPicPr>
          <p:cNvPr id="42" name="Picture 33" descr="E:\торент\клипарт сосна7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1714488"/>
            <a:ext cx="928662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3" y="761982"/>
            <a:ext cx="6143667" cy="533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Апекс</vt:lpstr>
      <vt:lpstr>Дикорастущие растения</vt:lpstr>
      <vt:lpstr>Слайд 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Дикорастущие растения</dc:title>
  <dc:creator>Пользователь</dc:creator>
  <cp:lastModifiedBy>Пользователь</cp:lastModifiedBy>
  <cp:revision>1</cp:revision>
  <dcterms:created xsi:type="dcterms:W3CDTF">2015-05-09T12:25:28Z</dcterms:created>
  <dcterms:modified xsi:type="dcterms:W3CDTF">2015-05-09T12:26:05Z</dcterms:modified>
</cp:coreProperties>
</file>