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1535115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4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3883-E363-40C2-980F-CE8429E179EA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C698-FD25-4479-B4AF-C48BE580D0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8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/>
                </a:solidFill>
              </a:rPr>
              <a:t>В лесу растут:</a:t>
            </a:r>
            <a:endParaRPr lang="ru-RU" sz="5400" dirty="0">
              <a:solidFill>
                <a:schemeClr val="accent6"/>
              </a:solidFill>
            </a:endParaRPr>
          </a:p>
        </p:txBody>
      </p:sp>
      <p:pic>
        <p:nvPicPr>
          <p:cNvPr id="8194" name="Picture 2" descr="C:\Users\User\Pictures\деревья дикорастущие\сосна обыкнове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714488"/>
            <a:ext cx="1928826" cy="4476781"/>
          </a:xfrm>
          <a:prstGeom prst="rect">
            <a:avLst/>
          </a:prstGeom>
          <a:noFill/>
        </p:spPr>
      </p:pic>
      <p:pic>
        <p:nvPicPr>
          <p:cNvPr id="8195" name="Picture 3" descr="C:\Users\User\Pictures\деревья дикорастущие\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14488"/>
            <a:ext cx="2000264" cy="4476781"/>
          </a:xfrm>
          <a:prstGeom prst="rect">
            <a:avLst/>
          </a:prstGeom>
          <a:noFill/>
        </p:spPr>
      </p:pic>
      <p:pic>
        <p:nvPicPr>
          <p:cNvPr id="8196" name="Picture 4" descr="C:\Users\User\Pictures\деревья дикорастущие\bereza-borodavchataj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714488"/>
            <a:ext cx="2000264" cy="4476781"/>
          </a:xfrm>
          <a:prstGeom prst="rect">
            <a:avLst/>
          </a:prstGeom>
          <a:noFill/>
        </p:spPr>
      </p:pic>
      <p:pic>
        <p:nvPicPr>
          <p:cNvPr id="8198" name="Picture 6" descr="C:\Users\User\Pictures\рябина)\рябина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714488"/>
            <a:ext cx="2000264" cy="447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Апекс</vt:lpstr>
      <vt:lpstr>Слайд 1</vt:lpstr>
      <vt:lpstr>В лесу растут: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2015-05-09T12:24:00Z</dcterms:created>
  <dcterms:modified xsi:type="dcterms:W3CDTF">2015-05-09T12:24:35Z</dcterms:modified>
</cp:coreProperties>
</file>