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9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9" y="1535115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4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4F57D1-1C91-418D-A5B7-72FD193D4347}" type="datetimeFigureOut">
              <a:rPr lang="ru-RU" smtClean="0"/>
              <a:pPr/>
              <a:t>09.05.2015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91E0AA-E470-4137-B922-5E3464F5EC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Что растёт в лесу?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7170" name="Picture 2" descr="C:\Users\User\Pictures\грибы\подберёзов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4" y="1333486"/>
            <a:ext cx="2214577" cy="2762269"/>
          </a:xfrm>
          <a:prstGeom prst="rect">
            <a:avLst/>
          </a:prstGeom>
          <a:noFill/>
        </p:spPr>
      </p:pic>
      <p:pic>
        <p:nvPicPr>
          <p:cNvPr id="7171" name="Picture 3" descr="C:\Users\User\Pictures\грибы\Белый бор под д.Намск.Корткеросский р-н.Фото Киселева С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191006"/>
            <a:ext cx="2286016" cy="2476517"/>
          </a:xfrm>
          <a:prstGeom prst="rect">
            <a:avLst/>
          </a:prstGeom>
          <a:noFill/>
        </p:spPr>
      </p:pic>
      <p:pic>
        <p:nvPicPr>
          <p:cNvPr id="7172" name="Picture 4" descr="C:\Users\User\Pictures\грибы\1Мухоморы.Фото Киселева С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428736"/>
            <a:ext cx="2143140" cy="2667019"/>
          </a:xfrm>
          <a:prstGeom prst="rect">
            <a:avLst/>
          </a:prstGeom>
          <a:noFill/>
        </p:spPr>
      </p:pic>
      <p:pic>
        <p:nvPicPr>
          <p:cNvPr id="7173" name="Picture 5" descr="C:\Users\User\Pictures\цветы\маки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1428736"/>
            <a:ext cx="2286016" cy="2667019"/>
          </a:xfrm>
          <a:prstGeom prst="rect">
            <a:avLst/>
          </a:prstGeom>
          <a:noFill/>
        </p:spPr>
      </p:pic>
      <p:pic>
        <p:nvPicPr>
          <p:cNvPr id="7174" name="Picture 6" descr="C:\Users\User\Pictures\цветы\ромаш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191006"/>
            <a:ext cx="2143140" cy="2476517"/>
          </a:xfrm>
          <a:prstGeom prst="rect">
            <a:avLst/>
          </a:prstGeom>
          <a:noFill/>
        </p:spPr>
      </p:pic>
      <p:pic>
        <p:nvPicPr>
          <p:cNvPr id="7175" name="Picture 7" descr="C:\Users\User\Pictures\цветы\василё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191006"/>
            <a:ext cx="2214578" cy="24256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Дикорастущие растения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Культурные растения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User\Pictures\презентация растений\дикорастущи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904989"/>
            <a:ext cx="3714776" cy="4286280"/>
          </a:xfrm>
          <a:prstGeom prst="rect">
            <a:avLst/>
          </a:prstGeom>
          <a:noFill/>
        </p:spPr>
      </p:pic>
      <p:pic>
        <p:nvPicPr>
          <p:cNvPr id="5123" name="Picture 3" descr="C:\Users\User\Pictures\презентация растений\культурные растен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904989"/>
            <a:ext cx="3571900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Что растёт в лесу?</vt:lpstr>
      <vt:lpstr>Дикорастущие растения Культурные растения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растёт в лесу?</dc:title>
  <dc:creator>Пользователь</dc:creator>
  <cp:lastModifiedBy>Пользователь</cp:lastModifiedBy>
  <cp:revision>1</cp:revision>
  <dcterms:created xsi:type="dcterms:W3CDTF">2015-05-09T12:22:12Z</dcterms:created>
  <dcterms:modified xsi:type="dcterms:W3CDTF">2015-05-09T12:23:32Z</dcterms:modified>
</cp:coreProperties>
</file>