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1" r:id="rId11"/>
  </p:sldIdLst>
  <p:sldSz cx="10440988" cy="7561263"/>
  <p:notesSz cx="6858000" cy="9144000"/>
  <p:defaultTextStyle>
    <a:defPPr>
      <a:defRPr lang="ru-RU"/>
    </a:defPPr>
    <a:lvl1pPr marL="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84" y="-102"/>
      </p:cViewPr>
      <p:guideLst>
        <p:guide orient="horz" pos="2382"/>
        <p:guide pos="32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4" y="2348893"/>
            <a:ext cx="887484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8" y="4284716"/>
            <a:ext cx="7308692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69716" y="302802"/>
            <a:ext cx="2349222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050" y="302802"/>
            <a:ext cx="6873650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858812"/>
            <a:ext cx="8874840" cy="1501751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204786"/>
            <a:ext cx="887484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2050" y="1764295"/>
            <a:ext cx="4611436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07502" y="1764295"/>
            <a:ext cx="4611436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49" y="1692533"/>
            <a:ext cx="4613250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49" y="2397901"/>
            <a:ext cx="4613250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77" y="1692533"/>
            <a:ext cx="4615062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03877" y="2397901"/>
            <a:ext cx="4615062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1050"/>
            <a:ext cx="3435013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36" y="301051"/>
            <a:ext cx="5836802" cy="645332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0" y="1582265"/>
            <a:ext cx="3435013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7" y="5292884"/>
            <a:ext cx="6264593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7" y="675613"/>
            <a:ext cx="6264593" cy="453675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200"/>
            </a:lvl2pPr>
            <a:lvl3pPr marL="1028700" indent="0">
              <a:buNone/>
              <a:defRPr sz="2700"/>
            </a:lvl3pPr>
            <a:lvl4pPr marL="1543050" indent="0">
              <a:buNone/>
              <a:defRPr sz="2300"/>
            </a:lvl4pPr>
            <a:lvl5pPr marL="2057400" indent="0">
              <a:buNone/>
              <a:defRPr sz="2300"/>
            </a:lvl5pPr>
            <a:lvl6pPr marL="2571750" indent="0">
              <a:buNone/>
              <a:defRPr sz="2300"/>
            </a:lvl6pPr>
            <a:lvl7pPr marL="3086100" indent="0">
              <a:buNone/>
              <a:defRPr sz="2300"/>
            </a:lvl7pPr>
            <a:lvl8pPr marL="3600450" indent="0">
              <a:buNone/>
              <a:defRPr sz="2300"/>
            </a:lvl8pPr>
            <a:lvl9pPr marL="4114800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7" y="5917739"/>
            <a:ext cx="6264593" cy="887398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2801"/>
            <a:ext cx="9396889" cy="1260211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0" y="1764295"/>
            <a:ext cx="9396889" cy="4990084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22049" y="7008171"/>
            <a:ext cx="2436231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3C6C7-302E-4F37-A13C-682740F9E507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67338" y="7008171"/>
            <a:ext cx="3306313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82708" y="7008171"/>
            <a:ext cx="2436231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9C14B-436A-499C-9A09-4D4E45322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287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763" indent="-385763" algn="l" defTabSz="10287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819" indent="-321469" algn="l" defTabSz="10287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gif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0.jpeg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Татьяна\Рабочий стол\руч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5987"/>
            <a:ext cx="10440988" cy="4680000"/>
          </a:xfrm>
          <a:prstGeom prst="rect">
            <a:avLst/>
          </a:prstGeom>
          <a:noFill/>
        </p:spPr>
      </p:pic>
      <p:pic>
        <p:nvPicPr>
          <p:cNvPr id="1026" name="Picture 2" descr="C:\Documents and Settings\Татьяна\Рабочий стол\почк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36356"/>
              </a:clrFrom>
              <a:clrTo>
                <a:srgbClr val="73635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3568" y="1923243"/>
            <a:ext cx="720000" cy="720000"/>
          </a:xfrm>
          <a:prstGeom prst="rect">
            <a:avLst/>
          </a:prstGeom>
          <a:noFill/>
        </p:spPr>
      </p:pic>
      <p:pic>
        <p:nvPicPr>
          <p:cNvPr id="2050" name="Picture 2" descr="C:\Documents and Settings\Татьяна\Рабочий стол\дерево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16" t="51137" r="2003"/>
          <a:stretch>
            <a:fillRect/>
          </a:stretch>
        </p:blipFill>
        <p:spPr bwMode="auto">
          <a:xfrm>
            <a:off x="2283946" y="0"/>
            <a:ext cx="5465243" cy="7144500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Рабочий стол\трава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089"/>
          <a:stretch>
            <a:fillRect/>
          </a:stretch>
        </p:blipFill>
        <p:spPr bwMode="auto">
          <a:xfrm>
            <a:off x="-163178" y="6731672"/>
            <a:ext cx="6090576" cy="829591"/>
          </a:xfrm>
          <a:prstGeom prst="rect">
            <a:avLst/>
          </a:prstGeom>
          <a:noFill/>
        </p:spPr>
      </p:pic>
      <p:pic>
        <p:nvPicPr>
          <p:cNvPr id="2052" name="Picture 4" descr="C:\Documents and Settings\Татьяна\Рабочий стол\гусеничка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272" y="5923771"/>
            <a:ext cx="1801919" cy="992292"/>
          </a:xfrm>
          <a:prstGeom prst="rect">
            <a:avLst/>
          </a:prstGeom>
          <a:noFill/>
        </p:spPr>
      </p:pic>
      <p:pic>
        <p:nvPicPr>
          <p:cNvPr id="7" name="Picture 3" descr="C:\Documents and Settings\Татьяна\Рабочий стол\трава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089"/>
          <a:stretch>
            <a:fillRect/>
          </a:stretch>
        </p:blipFill>
        <p:spPr bwMode="auto">
          <a:xfrm>
            <a:off x="4567928" y="6731672"/>
            <a:ext cx="6090576" cy="829591"/>
          </a:xfrm>
          <a:prstGeom prst="rect">
            <a:avLst/>
          </a:prstGeom>
          <a:noFill/>
        </p:spPr>
      </p:pic>
      <p:pic>
        <p:nvPicPr>
          <p:cNvPr id="2053" name="Picture 5" descr="C:\Documents and Settings\Татьяна\Рабочий стол\солнышко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5471" y="0"/>
            <a:ext cx="2055313" cy="1984583"/>
          </a:xfrm>
          <a:prstGeom prst="rect">
            <a:avLst/>
          </a:prstGeom>
          <a:noFill/>
        </p:spPr>
      </p:pic>
      <p:pic>
        <p:nvPicPr>
          <p:cNvPr id="2054" name="Picture 6" descr="C:\Documents and Settings\Татьяна\Рабочий стол\почки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384" y="2599177"/>
            <a:ext cx="1763729" cy="1135939"/>
          </a:xfrm>
          <a:prstGeom prst="rect">
            <a:avLst/>
          </a:prstGeom>
          <a:noFill/>
        </p:spPr>
      </p:pic>
      <p:pic>
        <p:nvPicPr>
          <p:cNvPr id="9" name="Picture 6" descr="C:\Documents and Settings\Татьяна\Рабочий стол\почки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03670">
            <a:off x="3025710" y="376291"/>
            <a:ext cx="1763729" cy="1135939"/>
          </a:xfrm>
          <a:prstGeom prst="rect">
            <a:avLst/>
          </a:prstGeom>
          <a:noFill/>
        </p:spPr>
      </p:pic>
      <p:sp>
        <p:nvSpPr>
          <p:cNvPr id="11" name="Облако 10"/>
          <p:cNvSpPr/>
          <p:nvPr/>
        </p:nvSpPr>
        <p:spPr>
          <a:xfrm>
            <a:off x="291272" y="208731"/>
            <a:ext cx="2945156" cy="160821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pic>
        <p:nvPicPr>
          <p:cNvPr id="2055" name="Picture 7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2485" y="5670960"/>
            <a:ext cx="1633288" cy="1587667"/>
          </a:xfrm>
          <a:prstGeom prst="rect">
            <a:avLst/>
          </a:prstGeom>
          <a:noFill/>
        </p:spPr>
      </p:pic>
      <p:pic>
        <p:nvPicPr>
          <p:cNvPr id="2059" name="Picture 11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20184" y="5592197"/>
            <a:ext cx="1827173" cy="1764295"/>
          </a:xfrm>
          <a:prstGeom prst="rect">
            <a:avLst/>
          </a:prstGeom>
          <a:noFill/>
        </p:spPr>
      </p:pic>
      <p:pic>
        <p:nvPicPr>
          <p:cNvPr id="2056" name="Picture 8" descr="C:\Documents and Settings\Татьяна\Рабочий стол\поснежник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220" y="5355906"/>
            <a:ext cx="2936160" cy="1984583"/>
          </a:xfrm>
          <a:prstGeom prst="rect">
            <a:avLst/>
          </a:prstGeom>
          <a:noFill/>
        </p:spPr>
      </p:pic>
      <p:pic>
        <p:nvPicPr>
          <p:cNvPr id="2057" name="Picture 9" descr="C:\Documents and Settings\Татьяна\Рабочий стол\одуванчик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2375" y="5179763"/>
            <a:ext cx="1851416" cy="2381500"/>
          </a:xfrm>
          <a:prstGeom prst="rect">
            <a:avLst/>
          </a:prstGeom>
          <a:noFill/>
        </p:spPr>
      </p:pic>
      <p:pic>
        <p:nvPicPr>
          <p:cNvPr id="16" name="Picture 2" descr="C:\Documents and Settings\Татьяна\Рабочий стол\почк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36356"/>
              </a:clrFrom>
              <a:clrTo>
                <a:srgbClr val="73635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434412" y="1351739"/>
            <a:ext cx="720000" cy="7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486E-6 0.00021 C 0.15671 0.06974 0.31358 0.13926 0.36662 0.07037 C 0.41967 0.00126 0.31114 -0.29321 0.31874 -0.41357 C 0.32634 -0.53392 0.39626 -0.61205 0.41177 -0.65175 " pathEditMode="relative" ptsTypes="aaaA">
                                      <p:cBhvr>
                                        <p:cTn id="1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177 -0.65175 C 0.36359 -0.50724 0.3154 -0.36274 0.33653 -0.33606 C 0.35766 -0.30939 0.50571 -0.46439 0.53899 -0.49107 " pathEditMode="relative" ptsTypes="aaA">
                                      <p:cBhvr>
                                        <p:cTn id="22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0.04421 L -0.17969 0.0442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125 0.02176 L -0.42553 -0.1338 C -0.39289 -0.16898 -0.34393 -0.18819 -0.29306 -0.18819 C -0.23507 -0.18819 -0.18855 -0.16898 -0.15591 -0.1338 L 5E-6 0.02176 " pathEditMode="relative" rAng="0" ptsTypes="FffFF">
                                      <p:cBhvr>
                                        <p:cTn id="60" dur="2000" spd="-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899 -0.49107 C 0.45387 -0.46797 0.3689 -0.44486 0.34245 -0.35223 C 0.316 -0.25961 0.43243 -0.00609 0.38015 0.06428 C 0.32786 0.13485 0.08664 0.07079 0.02903 0.06995 " pathEditMode="relative" rAng="0" ptsTypes="aaaA">
                                      <p:cBhvr>
                                        <p:cTn id="6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" y="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0" y="-1"/>
          <a:ext cx="10440988" cy="7561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0494"/>
                <a:gridCol w="5220494"/>
              </a:tblGrid>
              <a:tr h="75612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4676" y="0"/>
            <a:ext cx="4404823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«Какие краски у Весны?»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(раскрасить в нужный цвет)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23457" y="1947330"/>
            <a:ext cx="1587667" cy="2261248"/>
          </a:xfrm>
          <a:prstGeom prst="rect">
            <a:avLst/>
          </a:prstGeom>
          <a:noFill/>
        </p:spPr>
      </p:pic>
      <p:pic>
        <p:nvPicPr>
          <p:cNvPr id="4099" name="Picture 3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36512" y="5355906"/>
            <a:ext cx="2064992" cy="1587667"/>
          </a:xfrm>
          <a:prstGeom prst="rect">
            <a:avLst/>
          </a:prstGeom>
          <a:noFill/>
        </p:spPr>
      </p:pic>
      <p:pic>
        <p:nvPicPr>
          <p:cNvPr id="4101" name="Picture 5" descr="C:\Documents and Settings\Татьяна\Рабочий стол\гусеничка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4676" y="3308049"/>
            <a:ext cx="1582994" cy="1587667"/>
          </a:xfrm>
          <a:prstGeom prst="rect">
            <a:avLst/>
          </a:prstGeom>
          <a:noFill/>
        </p:spPr>
      </p:pic>
      <p:pic>
        <p:nvPicPr>
          <p:cNvPr id="4104" name="Picture 8" descr="C:\Documents and Settings\Татьяна\Рабочий стол\лист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0649" y="945138"/>
            <a:ext cx="1233188" cy="1587667"/>
          </a:xfrm>
          <a:prstGeom prst="rect">
            <a:avLst/>
          </a:prstGeom>
          <a:noFill/>
        </p:spPr>
      </p:pic>
      <p:pic>
        <p:nvPicPr>
          <p:cNvPr id="4106" name="Picture 10" descr="C:\Documents and Settings\Татьяна\Рабочий стол\одуванч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671" y="5434669"/>
            <a:ext cx="1318444" cy="1587667"/>
          </a:xfrm>
          <a:prstGeom prst="rect">
            <a:avLst/>
          </a:prstGeom>
          <a:noFill/>
        </p:spPr>
      </p:pic>
      <p:sp>
        <p:nvSpPr>
          <p:cNvPr id="13" name="Двойная волна 12"/>
          <p:cNvSpPr/>
          <p:nvPr/>
        </p:nvSpPr>
        <p:spPr>
          <a:xfrm>
            <a:off x="326246" y="1181429"/>
            <a:ext cx="2447124" cy="1008168"/>
          </a:xfrm>
          <a:prstGeom prst="doubleWav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8649518" y="3566317"/>
            <a:ext cx="1233188" cy="119075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pic>
        <p:nvPicPr>
          <p:cNvPr id="4107" name="Picture 11" descr="C:\Documents and Settings\Татьяна\Рабочий стол\подснежник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4521" y="4016923"/>
            <a:ext cx="1541484" cy="198458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49122" y="0"/>
            <a:ext cx="4404823" cy="630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«Какие краски у Весны?»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(раскрасить в нужный цвет)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Двойная волна 16"/>
          <p:cNvSpPr/>
          <p:nvPr/>
        </p:nvSpPr>
        <p:spPr>
          <a:xfrm>
            <a:off x="5649122" y="1065987"/>
            <a:ext cx="2447124" cy="1008168"/>
          </a:xfrm>
          <a:prstGeom prst="doubleWav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pic>
        <p:nvPicPr>
          <p:cNvPr id="18" name="Picture 8" descr="C:\Documents and Settings\Татьяна\Рабочий стол\лист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35204" y="780235"/>
            <a:ext cx="1233188" cy="1587667"/>
          </a:xfrm>
          <a:prstGeom prst="rect">
            <a:avLst/>
          </a:prstGeom>
          <a:noFill/>
        </p:spPr>
      </p:pic>
      <p:pic>
        <p:nvPicPr>
          <p:cNvPr id="19" name="Picture 2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914607" y="2015081"/>
            <a:ext cx="1587667" cy="2261248"/>
          </a:xfrm>
          <a:prstGeom prst="rect">
            <a:avLst/>
          </a:prstGeom>
          <a:noFill/>
        </p:spPr>
      </p:pic>
      <p:pic>
        <p:nvPicPr>
          <p:cNvPr id="20" name="Picture 5" descr="C:\Documents and Settings\Татьяна\Рабочий стол\гусеничка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6246" y="3209127"/>
            <a:ext cx="1582994" cy="1587667"/>
          </a:xfrm>
          <a:prstGeom prst="rect">
            <a:avLst/>
          </a:prstGeom>
          <a:noFill/>
        </p:spPr>
      </p:pic>
      <p:sp>
        <p:nvSpPr>
          <p:cNvPr id="21" name="Солнце 20"/>
          <p:cNvSpPr/>
          <p:nvPr/>
        </p:nvSpPr>
        <p:spPr>
          <a:xfrm>
            <a:off x="3659907" y="3854268"/>
            <a:ext cx="1233188" cy="119075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pic>
        <p:nvPicPr>
          <p:cNvPr id="22" name="Picture 11" descr="C:\Documents and Settings\Татьяна\Рабочий стол\подснежник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6444" y="4209259"/>
            <a:ext cx="1541484" cy="1984583"/>
          </a:xfrm>
          <a:prstGeom prst="rect">
            <a:avLst/>
          </a:prstGeom>
          <a:noFill/>
        </p:spPr>
      </p:pic>
      <p:pic>
        <p:nvPicPr>
          <p:cNvPr id="23" name="Picture 3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006576" y="5566581"/>
            <a:ext cx="2064992" cy="1587667"/>
          </a:xfrm>
          <a:prstGeom prst="rect">
            <a:avLst/>
          </a:prstGeom>
          <a:noFill/>
        </p:spPr>
      </p:pic>
      <p:pic>
        <p:nvPicPr>
          <p:cNvPr id="24" name="Picture 10" descr="C:\Documents and Settings\Татьяна\Рабочий стол\одуванч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34874" y="5566581"/>
            <a:ext cx="1318444" cy="1587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тьяна\Рабочий стол\лопу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0565"/>
            <a:ext cx="10440987" cy="3804629"/>
          </a:xfrm>
          <a:prstGeom prst="rect">
            <a:avLst/>
          </a:prstGeom>
          <a:noFill/>
        </p:spPr>
      </p:pic>
      <p:pic>
        <p:nvPicPr>
          <p:cNvPr id="2052" name="Picture 4" descr="C:\Documents and Settings\Татьяна\Рабочий стол\гусеничк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39306" y="6568971"/>
            <a:ext cx="1801919" cy="992292"/>
          </a:xfrm>
          <a:prstGeom prst="rect">
            <a:avLst/>
          </a:prstGeom>
          <a:noFill/>
        </p:spPr>
      </p:pic>
      <p:pic>
        <p:nvPicPr>
          <p:cNvPr id="2053" name="Picture 5" descr="C:\Documents and Settings\Татьяна\Рабочий стол\солнышко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6622" y="708847"/>
            <a:ext cx="2055313" cy="1984583"/>
          </a:xfrm>
          <a:prstGeom prst="rect">
            <a:avLst/>
          </a:prstGeom>
          <a:noFill/>
        </p:spPr>
      </p:pic>
      <p:sp>
        <p:nvSpPr>
          <p:cNvPr id="11" name="Облако 10"/>
          <p:cNvSpPr/>
          <p:nvPr/>
        </p:nvSpPr>
        <p:spPr>
          <a:xfrm>
            <a:off x="489388" y="315029"/>
            <a:ext cx="1794557" cy="100816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pic>
        <p:nvPicPr>
          <p:cNvPr id="2055" name="Picture 7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39306" y="4016923"/>
            <a:ext cx="1633288" cy="1587667"/>
          </a:xfrm>
          <a:prstGeom prst="rect">
            <a:avLst/>
          </a:prstGeom>
          <a:noFill/>
        </p:spPr>
      </p:pic>
      <p:pic>
        <p:nvPicPr>
          <p:cNvPr id="2059" name="Picture 11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0988" y="5277142"/>
            <a:ext cx="1644250" cy="1587667"/>
          </a:xfrm>
          <a:prstGeom prst="rect">
            <a:avLst/>
          </a:prstGeom>
          <a:noFill/>
        </p:spPr>
      </p:pic>
      <p:pic>
        <p:nvPicPr>
          <p:cNvPr id="7" name="Picture 3" descr="C:\Documents and Settings\Татьяна\Рабочий стол\трава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089"/>
          <a:stretch>
            <a:fillRect/>
          </a:stretch>
        </p:blipFill>
        <p:spPr bwMode="auto">
          <a:xfrm>
            <a:off x="4567928" y="6731672"/>
            <a:ext cx="6090576" cy="829591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Рабочий стол\трава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9089"/>
          <a:stretch>
            <a:fillRect/>
          </a:stretch>
        </p:blipFill>
        <p:spPr bwMode="auto">
          <a:xfrm>
            <a:off x="-163178" y="6731672"/>
            <a:ext cx="6090576" cy="829591"/>
          </a:xfrm>
          <a:prstGeom prst="rect">
            <a:avLst/>
          </a:prstGeom>
          <a:noFill/>
        </p:spPr>
      </p:pic>
      <p:sp>
        <p:nvSpPr>
          <p:cNvPr id="17" name="Облако 16"/>
          <p:cNvSpPr/>
          <p:nvPr/>
        </p:nvSpPr>
        <p:spPr>
          <a:xfrm>
            <a:off x="4241645" y="236265"/>
            <a:ext cx="1794557" cy="165403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53351 -0.1048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21 -0.07259 C 0.07221 -0.0258 0.11706 0.00986 0.17118 0.00986 C 0.22712 0.00986 0.27167 -0.0258 0.27167 -0.07259 C 0.27167 -0.11938 0.31606 -0.15505 0.3723 -0.15505 C 0.42658 -0.15505 0.47142 -0.11938 0.47142 -0.07259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553 -0.15988 L -0.28049 -0.44251 C -0.25844 -0.50567 -0.2253 -0.5405 -0.19094 -0.5405 C -0.15157 -0.5405 -0.1201 -0.50567 -0.09821 -0.44251 L 0.0076 -0.15988 " pathEditMode="relative" rAng="0" ptsTypes="FffFF">
                                      <p:cBhvr>
                                        <p:cTn id="14" dur="3000" spd="-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Выбери героев  сказки.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" name="Picture 4" descr="C:\Documents and Settings\Татьяна\Рабочий стол\гусеничк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586" y="4923639"/>
            <a:ext cx="3268649" cy="1800000"/>
          </a:xfrm>
          <a:prstGeom prst="rect">
            <a:avLst/>
          </a:prstGeom>
          <a:noFill/>
        </p:spPr>
      </p:pic>
      <p:pic>
        <p:nvPicPr>
          <p:cNvPr id="4" name="Picture 11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20758" y="4637887"/>
            <a:ext cx="2236981" cy="2160000"/>
          </a:xfrm>
          <a:prstGeom prst="rect">
            <a:avLst/>
          </a:prstGeom>
          <a:noFill/>
        </p:spPr>
      </p:pic>
      <p:pic>
        <p:nvPicPr>
          <p:cNvPr id="5" name="Picture 7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8528" y="1923243"/>
            <a:ext cx="2222066" cy="2160000"/>
          </a:xfrm>
          <a:prstGeom prst="rect">
            <a:avLst/>
          </a:prstGeom>
          <a:noFill/>
        </p:spPr>
      </p:pic>
      <p:pic>
        <p:nvPicPr>
          <p:cNvPr id="2050" name="Picture 2" descr="C:\Documents and Settings\Татьяна\Рабочий стол\пчел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292196" y="1494615"/>
            <a:ext cx="2160000" cy="2160000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Рабочий стол\птичка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34676" y="2351871"/>
            <a:ext cx="2438400" cy="2438400"/>
          </a:xfrm>
          <a:prstGeom prst="rect">
            <a:avLst/>
          </a:prstGeom>
          <a:noFill/>
        </p:spPr>
      </p:pic>
      <p:pic>
        <p:nvPicPr>
          <p:cNvPr id="2052" name="Picture 4" descr="C:\Documents and Settings\Татьяна\Рабочий стол\собачк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63238" y="4780763"/>
            <a:ext cx="2160000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>
            <a:off x="1077090" y="1494615"/>
            <a:ext cx="7715304" cy="6066648"/>
          </a:xfrm>
          <a:prstGeom prst="irregularSeal2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Какого цвета были </a:t>
            </a:r>
            <a:r>
              <a:rPr lang="ru-RU" sz="4000" b="1" dirty="0" err="1" smtClean="0">
                <a:solidFill>
                  <a:schemeClr val="tx1"/>
                </a:solidFill>
              </a:rPr>
              <a:t>гусеничка</a:t>
            </a:r>
            <a:r>
              <a:rPr lang="ru-RU" sz="4000" b="1" dirty="0" smtClean="0">
                <a:solidFill>
                  <a:schemeClr val="tx1"/>
                </a:solidFill>
              </a:rPr>
              <a:t>, лягушонок и кузнечик?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6" name="Picture 5" descr="C:\Documents and Settings\Татьяна\Рабочий стол\гусеничка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3304" y="3066251"/>
            <a:ext cx="2153642" cy="2160000"/>
          </a:xfrm>
          <a:prstGeom prst="rect">
            <a:avLst/>
          </a:prstGeom>
          <a:noFill/>
        </p:spPr>
      </p:pic>
      <p:pic>
        <p:nvPicPr>
          <p:cNvPr id="7" name="Picture 3" descr="C:\Documents and Settings\Татьяна\Рабочий стол\кузнечик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8726" y="4780763"/>
            <a:ext cx="2064992" cy="1587667"/>
          </a:xfrm>
          <a:prstGeom prst="rect">
            <a:avLst/>
          </a:prstGeom>
          <a:noFill/>
        </p:spPr>
      </p:pic>
      <p:pic>
        <p:nvPicPr>
          <p:cNvPr id="8" name="Picture 2" descr="C:\Documents and Settings\Татьяна\Рабочий стол\лягушк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3056954" y="2872337"/>
            <a:ext cx="1587667" cy="22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2 6"/>
          <p:cNvSpPr/>
          <p:nvPr/>
        </p:nvSpPr>
        <p:spPr>
          <a:xfrm>
            <a:off x="1077090" y="1494615"/>
            <a:ext cx="7715304" cy="6066648"/>
          </a:xfrm>
          <a:prstGeom prst="irregularSeal2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Какого цвета листья, трава, лопушок?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9" name="Picture 8" descr="C:\Documents and Settings\Татьяна\Рабочий стол\листо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3238" y="2423309"/>
            <a:ext cx="1233188" cy="1587667"/>
          </a:xfrm>
          <a:prstGeom prst="rect">
            <a:avLst/>
          </a:prstGeom>
          <a:noFill/>
        </p:spPr>
      </p:pic>
      <p:pic>
        <p:nvPicPr>
          <p:cNvPr id="3074" name="Picture 2" descr="C:\Documents and Settings\Татьяна\Рабочий стол\лопух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611" r="10088" b="48542"/>
          <a:stretch>
            <a:fillRect/>
          </a:stretch>
        </p:blipFill>
        <p:spPr bwMode="auto">
          <a:xfrm rot="1343851">
            <a:off x="5363370" y="3209127"/>
            <a:ext cx="1620000" cy="2160000"/>
          </a:xfrm>
          <a:prstGeom prst="rect">
            <a:avLst/>
          </a:prstGeom>
          <a:noFill/>
        </p:spPr>
      </p:pic>
      <p:pic>
        <p:nvPicPr>
          <p:cNvPr id="3075" name="Picture 3" descr="C:\Documents and Settings\Татьяна\Рабочий стол\тра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282" t="13542" r="2326" b="18749"/>
          <a:stretch>
            <a:fillRect/>
          </a:stretch>
        </p:blipFill>
        <p:spPr bwMode="auto">
          <a:xfrm>
            <a:off x="2362974" y="4066383"/>
            <a:ext cx="2428892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>
            <a:off x="1077090" y="1494615"/>
            <a:ext cx="7715304" cy="6066648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Какого цвета одуванчик и солнце?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10" descr="C:\Documents and Settings\Татьяна\Рабочий стол\одуванч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20164" y="4066383"/>
            <a:ext cx="1793726" cy="2160000"/>
          </a:xfrm>
          <a:prstGeom prst="rect">
            <a:avLst/>
          </a:prstGeom>
          <a:noFill/>
        </p:spPr>
      </p:pic>
      <p:sp>
        <p:nvSpPr>
          <p:cNvPr id="8" name="Солнце 7"/>
          <p:cNvSpPr/>
          <p:nvPr/>
        </p:nvSpPr>
        <p:spPr>
          <a:xfrm>
            <a:off x="4506114" y="2923375"/>
            <a:ext cx="2160000" cy="216000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>
            <a:off x="1077090" y="1494615"/>
            <a:ext cx="7715304" cy="6066648"/>
          </a:xfrm>
          <a:prstGeom prst="irregularSeal2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Какого цвета были подснежник, ручеек?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7" name="Picture 11" descr="C:\Documents and Settings\Татьяна\Рабочий стол\подснежн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8726" y="3709193"/>
            <a:ext cx="2236981" cy="2880000"/>
          </a:xfrm>
          <a:prstGeom prst="rect">
            <a:avLst/>
          </a:prstGeom>
          <a:noFill/>
        </p:spPr>
      </p:pic>
      <p:pic>
        <p:nvPicPr>
          <p:cNvPr id="4098" name="Picture 2" descr="C:\Documents and Settings\Татьяна\Рабочий стол\ручеек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246"/>
          <a:stretch>
            <a:fillRect/>
          </a:stretch>
        </p:blipFill>
        <p:spPr bwMode="auto">
          <a:xfrm>
            <a:off x="4648990" y="3066251"/>
            <a:ext cx="2225455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2 1"/>
          <p:cNvSpPr/>
          <p:nvPr/>
        </p:nvSpPr>
        <p:spPr>
          <a:xfrm>
            <a:off x="291272" y="2280433"/>
            <a:ext cx="3589115" cy="3969167"/>
          </a:xfrm>
          <a:prstGeom prst="irregularSeal2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3" name="Пятно 2 2"/>
          <p:cNvSpPr/>
          <p:nvPr/>
        </p:nvSpPr>
        <p:spPr>
          <a:xfrm>
            <a:off x="6649254" y="2780499"/>
            <a:ext cx="3589115" cy="3969167"/>
          </a:xfrm>
          <a:prstGeom prst="irregularSeal2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4" name="Пятно 2 3"/>
          <p:cNvSpPr/>
          <p:nvPr/>
        </p:nvSpPr>
        <p:spPr>
          <a:xfrm>
            <a:off x="3220230" y="3592096"/>
            <a:ext cx="3589115" cy="3969167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7090" y="423045"/>
            <a:ext cx="84296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Ребята, вы догадались какие любимые краски у Весны?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51805"/>
            <a:ext cx="1039739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Практическая деятельность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детей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72</Words>
  <Application>Microsoft Office PowerPoint</Application>
  <PresentationFormat>Произвольный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28</cp:revision>
  <dcterms:created xsi:type="dcterms:W3CDTF">2015-03-16T17:02:11Z</dcterms:created>
  <dcterms:modified xsi:type="dcterms:W3CDTF">2015-05-12T12:25:02Z</dcterms:modified>
</cp:coreProperties>
</file>