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18F7A-2DEC-4AC8-822D-EBD6345779F3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8F997-5CF5-43DB-97C2-BEE567605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7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8F997-5CF5-43DB-97C2-BEE5676056C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7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openxmlformats.org/officeDocument/2006/relationships/image" Target="../media/image2.png"/><Relationship Id="rId12" Type="http://schemas.openxmlformats.org/officeDocument/2006/relationships/image" Target="../media/image7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jpeg"/><Relationship Id="rId4" Type="http://schemas.openxmlformats.org/officeDocument/2006/relationships/audio" Target="../media/media2.wav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4.wav"/><Relationship Id="rId7" Type="http://schemas.openxmlformats.org/officeDocument/2006/relationships/image" Target="../media/image8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6.wav"/><Relationship Id="rId7" Type="http://schemas.openxmlformats.org/officeDocument/2006/relationships/image" Target="../media/image8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latin typeface="Arial Black" pitchFamily="34" charset="0"/>
              </a:rPr>
              <a:t>Ребусы</a:t>
            </a:r>
            <a:endParaRPr lang="ru-RU" sz="8800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229200"/>
            <a:ext cx="6400800" cy="1250982"/>
          </a:xfrm>
        </p:spPr>
        <p:txBody>
          <a:bodyPr/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Тавкалюмова Алина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194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17536" y="5503659"/>
            <a:ext cx="609600" cy="609600"/>
          </a:xfrm>
          <a:prstGeom prst="rect">
            <a:avLst/>
          </a:prstGeom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12360" y="5503659"/>
            <a:ext cx="609600" cy="609600"/>
          </a:xfrm>
          <a:prstGeom prst="rect">
            <a:avLst/>
          </a:prstGeom>
        </p:spPr>
      </p:pic>
      <p:pic>
        <p:nvPicPr>
          <p:cNvPr id="1026" name="Picture 2" descr="G:\ТСО\046812134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3" y="1319939"/>
            <a:ext cx="1826927" cy="18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760" y="454147"/>
            <a:ext cx="1080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‘’’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8081" y="2577678"/>
            <a:ext cx="3054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7" name="Picture 3" descr="G:\ТСО\852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19939"/>
            <a:ext cx="1468575" cy="181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92080" y="454147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‘’’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60817" y="2685201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,,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8" name="Picture 4" descr="G:\ТСО\pic_60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05" y="1319939"/>
            <a:ext cx="1909767" cy="168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7051" y="5085184"/>
            <a:ext cx="50834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Теремок</a:t>
            </a:r>
            <a:endParaRPr lang="ru-RU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9" name="Picture 5" descr="G:\ТСО\x_f45f49fb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98482"/>
            <a:ext cx="1777914" cy="304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52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4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45246" y="4598485"/>
            <a:ext cx="609600" cy="6096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21446" y="4812337"/>
            <a:ext cx="609600" cy="609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61960" y="546224"/>
            <a:ext cx="135325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</a:t>
            </a:r>
            <a:endParaRPr lang="ru-RU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5113" y="1628800"/>
            <a:ext cx="113524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</a:t>
            </a:r>
            <a:endParaRPr lang="ru-RU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3814945"/>
            <a:ext cx="109998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3289" y="4940480"/>
            <a:ext cx="38170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G:\ТСО\x_513c7dc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875" y="2356684"/>
            <a:ext cx="2929414" cy="44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23928" y="1664774"/>
            <a:ext cx="109998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1484942"/>
            <a:ext cx="3993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___________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9672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4325" y="5229200"/>
            <a:ext cx="609600" cy="6096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9525" y="5709230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09502" y="2244060"/>
            <a:ext cx="116249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7515" y="320457"/>
            <a:ext cx="162897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endParaRPr lang="ru-RU" sz="1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1192" y="2216868"/>
            <a:ext cx="11176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</a:t>
            </a:r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73536" y="1656332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____________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02933" y="5229200"/>
            <a:ext cx="36792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Завод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G:\ТСО\51620805263519289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9" y="3642192"/>
            <a:ext cx="3038500" cy="31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18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4737" y="5349999"/>
            <a:ext cx="609600" cy="609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62270" y="1772816"/>
            <a:ext cx="20136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G:\ТСО\13203294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4111"/>
            <a:ext cx="1725137" cy="159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18488" y="620688"/>
            <a:ext cx="74892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,,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1026" name="Picture 2" descr="G:\ТСО\загруженное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016" y="3613266"/>
            <a:ext cx="2481043" cy="295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182" y="5174769"/>
            <a:ext cx="31518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Тигр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109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2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119</TotalTime>
  <Words>23</Words>
  <Application>Microsoft Office PowerPoint</Application>
  <PresentationFormat>Экран (4:3)</PresentationFormat>
  <Paragraphs>23</Paragraphs>
  <Slides>5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Исполнительная</vt:lpstr>
      <vt:lpstr>Ребусы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Ребусы</dc:title>
  <dc:creator>ТСО</dc:creator>
  <cp:lastModifiedBy>ТСО</cp:lastModifiedBy>
  <cp:revision>26</cp:revision>
  <dcterms:created xsi:type="dcterms:W3CDTF">2012-11-13T04:39:46Z</dcterms:created>
  <dcterms:modified xsi:type="dcterms:W3CDTF">2012-11-20T04:15:02Z</dcterms:modified>
</cp:coreProperties>
</file>