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07" autoAdjust="0"/>
    <p:restoredTop sz="94660"/>
  </p:normalViewPr>
  <p:slideViewPr>
    <p:cSldViewPr>
      <p:cViewPr varScale="1">
        <p:scale>
          <a:sx n="65" d="100"/>
          <a:sy n="65" d="100"/>
        </p:scale>
        <p:origin x="-7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333947"/>
            <a:ext cx="7772400" cy="1470025"/>
          </a:xfrm>
        </p:spPr>
        <p:txBody>
          <a:bodyPr>
            <a:noAutofit/>
          </a:bodyPr>
          <a:lstStyle/>
          <a:p>
            <a:r>
              <a:rPr lang="ru-RU" sz="11500" b="1" i="1" dirty="0" smtClean="0">
                <a:solidFill>
                  <a:srgbClr val="7030A0"/>
                </a:solidFill>
              </a:rPr>
              <a:t> Кроссворд</a:t>
            </a:r>
            <a:endParaRPr lang="ru-RU" sz="11500" b="1" i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08521" y="4941168"/>
            <a:ext cx="6400800" cy="1752600"/>
          </a:xfrm>
        </p:spPr>
        <p:txBody>
          <a:bodyPr/>
          <a:lstStyle/>
          <a:p>
            <a:pPr algn="r"/>
            <a:endParaRPr lang="ru-RU" dirty="0" smtClean="0"/>
          </a:p>
          <a:p>
            <a:pPr algn="r"/>
            <a:r>
              <a:rPr lang="ru-RU" sz="4400" b="1" dirty="0" smtClean="0">
                <a:solidFill>
                  <a:srgbClr val="FF0000"/>
                </a:solidFill>
              </a:rPr>
              <a:t>Тавкалюмовой Алины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G:\ТСО\Solnz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8882" y="110095"/>
            <a:ext cx="244827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018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6632"/>
            <a:ext cx="8229600" cy="619268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5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горизонтали: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1.Вот так рыжая плутовка!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След свой заметает ловко!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2.Этой птице по ночам не спится.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К утру домой воротится большеглазая охотница.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3.Большой, коричневый, лохматый.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Неуклюжий, косолапый.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4.Любитель жёлуди искать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И спину почесать.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вертикали: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5.Он длинноногий и рогатый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И говорят о нем: сохатый.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6. Фыркает четвероножек,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Маленький, колючий….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7. По лесу серый хищник ходит.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на зайцев ужас он наводит.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8. Трусишка этот летом – серый.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Ну а зима придет – он белый.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0720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7098" y="162144"/>
            <a:ext cx="720080" cy="673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7178" y="162144"/>
            <a:ext cx="720080" cy="673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844313" y="162144"/>
            <a:ext cx="720080" cy="673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117542" y="2842501"/>
            <a:ext cx="720080" cy="673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674633" y="832777"/>
            <a:ext cx="720080" cy="673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679689" y="1501037"/>
            <a:ext cx="720080" cy="673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234473" y="2174739"/>
            <a:ext cx="720080" cy="673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519449" y="2174739"/>
            <a:ext cx="720080" cy="673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954553" y="2174739"/>
            <a:ext cx="720080" cy="673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117542" y="4107372"/>
            <a:ext cx="720080" cy="673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124233" y="162144"/>
            <a:ext cx="720080" cy="673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117542" y="3469924"/>
            <a:ext cx="720080" cy="673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10540" y="2174739"/>
            <a:ext cx="720080" cy="673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97462" y="2168799"/>
            <a:ext cx="720080" cy="673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674633" y="2168799"/>
            <a:ext cx="720080" cy="673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830620" y="2168799"/>
            <a:ext cx="720080" cy="673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554254" y="3516203"/>
            <a:ext cx="685275" cy="673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550700" y="2842501"/>
            <a:ext cx="688829" cy="673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554254" y="4189905"/>
            <a:ext cx="685275" cy="673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250124" y="4189905"/>
            <a:ext cx="720080" cy="673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355209" y="4189905"/>
            <a:ext cx="720080" cy="673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635129" y="4189905"/>
            <a:ext cx="720080" cy="673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922445" y="4193500"/>
            <a:ext cx="720080" cy="673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642525" y="4863607"/>
            <a:ext cx="712684" cy="673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642525" y="5537309"/>
            <a:ext cx="712684" cy="673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642525" y="3520151"/>
            <a:ext cx="720080" cy="673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404153" y="1497111"/>
            <a:ext cx="720080" cy="673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6124233" y="1506479"/>
            <a:ext cx="720080" cy="662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6844313" y="1506479"/>
            <a:ext cx="720080" cy="662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4371735" y="175829"/>
            <a:ext cx="132480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</a:t>
            </a:r>
            <a:r>
              <a:rPr lang="ru-RU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</a:t>
            </a:r>
            <a:endParaRPr lang="ru-RU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521178" y="194768"/>
            <a:ext cx="48603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endParaRPr lang="ru-RU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270111" y="180019"/>
            <a:ext cx="42832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endParaRPr lang="ru-RU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971757" y="180018"/>
            <a:ext cx="4651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791103" y="826349"/>
            <a:ext cx="49725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endParaRPr lang="ru-RU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641776" y="1506479"/>
            <a:ext cx="7857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</a:t>
            </a:r>
            <a:r>
              <a:rPr lang="ru-RU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endParaRPr lang="ru-RU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850819" y="2170813"/>
            <a:ext cx="439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Ь</a:t>
            </a:r>
            <a:endParaRPr lang="ru-RU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515567" y="1506478"/>
            <a:ext cx="49725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endParaRPr lang="ru-RU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270111" y="1497111"/>
            <a:ext cx="44275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  <a:endParaRPr lang="ru-RU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971757" y="1468318"/>
            <a:ext cx="4651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84456" y="2170813"/>
            <a:ext cx="9460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</a:t>
            </a:r>
            <a:r>
              <a:rPr lang="ru-RU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</a:t>
            </a:r>
            <a:endParaRPr lang="ru-RU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087302" y="2186457"/>
            <a:ext cx="76655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6.</a:t>
            </a:r>
            <a:r>
              <a:rPr lang="ru-RU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</a:t>
            </a:r>
            <a:endParaRPr lang="ru-RU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942835" y="2174509"/>
            <a:ext cx="49564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</a:t>
            </a:r>
            <a:endParaRPr lang="ru-RU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479380" y="2202110"/>
            <a:ext cx="80021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7.</a:t>
            </a:r>
            <a:r>
              <a:rPr lang="ru-RU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  <a:endParaRPr lang="ru-RU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389970" y="2202896"/>
            <a:ext cx="4090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</a:t>
            </a:r>
            <a:endParaRPr lang="ru-RU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066768" y="2186456"/>
            <a:ext cx="49564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</a:t>
            </a:r>
            <a:endParaRPr lang="ru-RU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185886" y="2834802"/>
            <a:ext cx="56938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</a:t>
            </a:r>
            <a:endParaRPr lang="ru-RU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234567" y="3483609"/>
            <a:ext cx="48603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endParaRPr lang="ru-RU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234567" y="4121057"/>
            <a:ext cx="44435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</a:t>
            </a:r>
            <a:endParaRPr lang="ru-RU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646488" y="2834801"/>
            <a:ext cx="49725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endParaRPr lang="ru-RU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2657508" y="3483608"/>
            <a:ext cx="47480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</a:t>
            </a:r>
            <a:endParaRPr lang="ru-RU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465285" y="4189905"/>
            <a:ext cx="80182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4.</a:t>
            </a:r>
            <a:r>
              <a:rPr lang="ru-RU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</a:t>
            </a:r>
            <a:endParaRPr lang="ru-RU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333864" y="4198759"/>
            <a:ext cx="46519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003195" y="4198759"/>
            <a:ext cx="44114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</a:t>
            </a:r>
            <a:endParaRPr lang="ru-RU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769969" y="4220871"/>
            <a:ext cx="4651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5477043" y="4189905"/>
            <a:ext cx="47641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</a:t>
            </a:r>
            <a:endParaRPr lang="ru-RU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4616390" y="3497295"/>
            <a:ext cx="76495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r>
              <a:rPr lang="ru-RU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.З</a:t>
            </a:r>
            <a:endParaRPr lang="ru-RU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743775" y="4867202"/>
            <a:ext cx="4491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</a:t>
            </a:r>
            <a:endParaRPr lang="ru-RU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4724539" y="5550994"/>
            <a:ext cx="4876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</a:t>
            </a:r>
            <a:endParaRPr lang="ru-RU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63129" y="51354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1.Вот так рыжая плутовка!</a:t>
            </a:r>
          </a:p>
          <a:p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След свой заметает ловко</a:t>
            </a: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6576451" y="5163779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1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90353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6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151</Words>
  <Application>Microsoft Office PowerPoint</Application>
  <PresentationFormat>Экран (4:3)</PresentationFormat>
  <Paragraphs>55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Кроссворд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ТСО</dc:creator>
  <cp:lastModifiedBy>ТСО</cp:lastModifiedBy>
  <cp:revision>8</cp:revision>
  <dcterms:created xsi:type="dcterms:W3CDTF">2012-11-21T06:35:46Z</dcterms:created>
  <dcterms:modified xsi:type="dcterms:W3CDTF">2012-11-21T07:52:46Z</dcterms:modified>
</cp:coreProperties>
</file>