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FA4B2-A5B5-4825-9F6C-3E2E17FA5E62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C892C-DABB-4133-844E-B5E4A1ED8F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Ukl8hLWWp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3109" y="0"/>
            <a:ext cx="919710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2492896"/>
            <a:ext cx="41044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Доброе утро!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lirika.biz/ajbol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7"/>
            <a:ext cx="2304256" cy="3241321"/>
          </a:xfrm>
          <a:prstGeom prst="rect">
            <a:avLst/>
          </a:prstGeom>
          <a:noFill/>
        </p:spPr>
      </p:pic>
      <p:pic>
        <p:nvPicPr>
          <p:cNvPr id="20482" name="Picture 2" descr="http://www.tulagorod.ru/uploads/event249.jpg"/>
          <p:cNvPicPr>
            <a:picLocks noChangeAspect="1" noChangeArrowheads="1"/>
          </p:cNvPicPr>
          <p:nvPr/>
        </p:nvPicPr>
        <p:blipFill>
          <a:blip r:embed="rId3" cstate="print">
            <a:lum bright="-20000" contrast="30000"/>
          </a:blip>
          <a:srcRect/>
          <a:stretch>
            <a:fillRect/>
          </a:stretch>
        </p:blipFill>
        <p:spPr bwMode="auto">
          <a:xfrm>
            <a:off x="1619672" y="4149079"/>
            <a:ext cx="3168352" cy="2649895"/>
          </a:xfrm>
          <a:prstGeom prst="rect">
            <a:avLst/>
          </a:prstGeom>
          <a:noFill/>
        </p:spPr>
      </p:pic>
      <p:pic>
        <p:nvPicPr>
          <p:cNvPr id="20484" name="Picture 4" descr="http://www.bankoboev.ru/fons/NDM2MA==/Bankoboev.Ru_veselyi_buratin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76672"/>
            <a:ext cx="2376264" cy="3956273"/>
          </a:xfrm>
          <a:prstGeom prst="rect">
            <a:avLst/>
          </a:prstGeom>
          <a:noFill/>
        </p:spPr>
      </p:pic>
      <p:pic>
        <p:nvPicPr>
          <p:cNvPr id="21506" name="Picture 2" descr="http://rybinskcity.ru/image_add/4fe85c3a300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5042" y="2132856"/>
            <a:ext cx="2517183" cy="42934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polipropilen-v.ru/skaz/uploads/posts/2010-05/12736~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17823"/>
            <a:ext cx="4752528" cy="6540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olgasergeeff.ru/wp-content/uploads/2012/11/%D0%9A%D0%BE%D1%89%D0%B5%D0%B9-%D0%91%D0%B5%D1%81%D1%81%D0%BC%D0%B5%D1%80%D1%82%D0%BD%D1%8B%D0%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96441"/>
            <a:ext cx="4829307" cy="6561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upload.wikimedia.org/wikipedia/en/thumb/7/74/Pussboots.jpg/220px-Pussboo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0648"/>
            <a:ext cx="6506965" cy="6329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tx2"/>
                </a:solidFill>
                <a:latin typeface="Monotype Corsiva" pitchFamily="66" charset="0"/>
              </a:rPr>
              <a:t>Домашнее задание</a:t>
            </a:r>
          </a:p>
          <a:p>
            <a:r>
              <a:rPr lang="ru-RU" sz="7200" b="1" dirty="0" smtClean="0">
                <a:solidFill>
                  <a:srgbClr val="FF0000"/>
                </a:solidFill>
                <a:latin typeface="Monotype Corsiva" pitchFamily="66" charset="0"/>
              </a:rPr>
              <a:t>Упр. 131, </a:t>
            </a:r>
            <a:r>
              <a:rPr lang="ru-RU" sz="7200" b="1" dirty="0" err="1" smtClean="0">
                <a:solidFill>
                  <a:srgbClr val="FF0000"/>
                </a:solidFill>
                <a:latin typeface="Monotype Corsiva" pitchFamily="66" charset="0"/>
              </a:rPr>
              <a:t>д</a:t>
            </a:r>
            <a:r>
              <a:rPr lang="ru-RU" sz="7200" b="1" dirty="0" smtClean="0">
                <a:solidFill>
                  <a:srgbClr val="FF0000"/>
                </a:solidFill>
                <a:latin typeface="Monotype Corsiva" pitchFamily="66" charset="0"/>
              </a:rPr>
              <a:t>/м</a:t>
            </a:r>
            <a:endParaRPr lang="ru-RU" sz="72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26626" name="Picture 2" descr="http://progim.admsurgut.ru/images/52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80928"/>
            <a:ext cx="5969513" cy="3598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слов убежали гласные буквы. Догадайтесь, какие, и  верните их на место.</a:t>
            </a:r>
          </a:p>
          <a:p>
            <a:r>
              <a:rPr lang="ru-RU" sz="7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7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рндш</a:t>
            </a:r>
            <a:endParaRPr lang="ru-RU" sz="7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лфвт</a:t>
            </a:r>
            <a:endParaRPr lang="ru-RU" sz="7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7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чств</a:t>
            </a:r>
            <a:endParaRPr lang="ru-RU" sz="7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врбй</a:t>
            </a:r>
            <a:endParaRPr lang="ru-RU" sz="7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7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</a:t>
            </a:r>
          </a:p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лф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ств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7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тч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ств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7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endParaRPr lang="ru-RU" sz="7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djudant.ru/suvorov/images/suvorov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3459471" cy="547260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716016" y="1196752"/>
            <a:ext cx="3816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tx2"/>
                </a:solidFill>
                <a:latin typeface="Monotype Corsiva" pitchFamily="66" charset="0"/>
              </a:rPr>
              <a:t>Александр Васильевич Суворов</a:t>
            </a:r>
            <a:endParaRPr lang="ru-RU" sz="6000" b="1" dirty="0">
              <a:solidFill>
                <a:schemeClr val="tx2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1.gstatic.com/images?q=tbn:ANd9GcTT8sGDB4g3OZfzfxxM2ciMDn2dViwFQX4FG8Yh9rBazqwaCoVCRgMmGwK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88495"/>
            <a:ext cx="4019540" cy="433589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764704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tx2"/>
                </a:solidFill>
                <a:latin typeface="Monotype Corsiva" pitchFamily="66" charset="0"/>
              </a:rPr>
              <a:t>Михаил Илларионович Кутузов</a:t>
            </a:r>
            <a:endParaRPr lang="ru-RU" sz="6000" b="1" dirty="0">
              <a:solidFill>
                <a:schemeClr val="tx2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suvorov.velchel.ru/img/suvor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2631565" cy="34563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23928" y="1268760"/>
            <a:ext cx="45365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  <a:latin typeface="Monotype Corsiva" pitchFamily="66" charset="0"/>
              </a:rPr>
              <a:t>Тяжело в учении – легко в бою.</a:t>
            </a:r>
          </a:p>
          <a:p>
            <a:endParaRPr lang="ru-RU" sz="4800" b="1" dirty="0" smtClean="0">
              <a:latin typeface="Monotype Corsiva" pitchFamily="66" charset="0"/>
            </a:endParaRPr>
          </a:p>
          <a:p>
            <a:r>
              <a:rPr lang="ru-RU" sz="4800" b="1" dirty="0" smtClean="0">
                <a:latin typeface="Monotype Corsiva" pitchFamily="66" charset="0"/>
              </a:rPr>
              <a:t>А.В. Суворов</a:t>
            </a:r>
            <a:endParaRPr lang="ru-RU" sz="48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lirika.biz/ajbol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2160240" cy="3038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lirika.biz/ajbol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7"/>
            <a:ext cx="2304256" cy="3241321"/>
          </a:xfrm>
          <a:prstGeom prst="rect">
            <a:avLst/>
          </a:prstGeom>
          <a:noFill/>
        </p:spPr>
      </p:pic>
      <p:pic>
        <p:nvPicPr>
          <p:cNvPr id="20482" name="Picture 2" descr="http://www.tulagorod.ru/uploads/event249.jpg"/>
          <p:cNvPicPr>
            <a:picLocks noChangeAspect="1" noChangeArrowheads="1"/>
          </p:cNvPicPr>
          <p:nvPr/>
        </p:nvPicPr>
        <p:blipFill>
          <a:blip r:embed="rId3" cstate="print">
            <a:lum bright="-20000" contrast="30000"/>
          </a:blip>
          <a:srcRect/>
          <a:stretch>
            <a:fillRect/>
          </a:stretch>
        </p:blipFill>
        <p:spPr bwMode="auto">
          <a:xfrm>
            <a:off x="1619672" y="4149079"/>
            <a:ext cx="3168352" cy="26498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lirika.biz/ajbol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7"/>
            <a:ext cx="2304256" cy="3241321"/>
          </a:xfrm>
          <a:prstGeom prst="rect">
            <a:avLst/>
          </a:prstGeom>
          <a:noFill/>
        </p:spPr>
      </p:pic>
      <p:pic>
        <p:nvPicPr>
          <p:cNvPr id="20482" name="Picture 2" descr="http://www.tulagorod.ru/uploads/event249.jpg"/>
          <p:cNvPicPr>
            <a:picLocks noChangeAspect="1" noChangeArrowheads="1"/>
          </p:cNvPicPr>
          <p:nvPr/>
        </p:nvPicPr>
        <p:blipFill>
          <a:blip r:embed="rId3" cstate="print">
            <a:lum bright="-20000" contrast="30000"/>
          </a:blip>
          <a:srcRect/>
          <a:stretch>
            <a:fillRect/>
          </a:stretch>
        </p:blipFill>
        <p:spPr bwMode="auto">
          <a:xfrm>
            <a:off x="1619672" y="4149079"/>
            <a:ext cx="3168352" cy="2649895"/>
          </a:xfrm>
          <a:prstGeom prst="rect">
            <a:avLst/>
          </a:prstGeom>
          <a:noFill/>
        </p:spPr>
      </p:pic>
      <p:pic>
        <p:nvPicPr>
          <p:cNvPr id="20484" name="Picture 4" descr="http://www.bankoboev.ru/fons/NDM2MA==/Bankoboev.Ru_veselyi_buratin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764704"/>
            <a:ext cx="2249016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51</Words>
  <Application>Microsoft Office PowerPoint</Application>
  <PresentationFormat>Экран (4:3)</PresentationFormat>
  <Paragraphs>18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Аня</cp:lastModifiedBy>
  <cp:revision>5</cp:revision>
  <dcterms:created xsi:type="dcterms:W3CDTF">2013-01-17T16:40:18Z</dcterms:created>
  <dcterms:modified xsi:type="dcterms:W3CDTF">2013-01-17T17:23:06Z</dcterms:modified>
</cp:coreProperties>
</file>