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63" r:id="rId5"/>
    <p:sldId id="258" r:id="rId6"/>
    <p:sldId id="260" r:id="rId7"/>
    <p:sldId id="261" r:id="rId8"/>
    <p:sldId id="262" r:id="rId9"/>
    <p:sldId id="264" r:id="rId10"/>
    <p:sldId id="265" r:id="rId11"/>
    <p:sldId id="269" r:id="rId12"/>
    <p:sldId id="270" r:id="rId13"/>
    <p:sldId id="272" r:id="rId14"/>
    <p:sldId id="273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8229600" cy="990600"/>
          </a:xfrm>
        </p:spPr>
        <p:txBody>
          <a:bodyPr/>
          <a:lstStyle>
            <a:lvl1pPr>
              <a:defRPr sz="5400">
                <a:solidFill>
                  <a:srgbClr val="003399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8229600" cy="8382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  <a:latin typeface="Franklin Gothic Book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576213-6AE1-44D3-BEF9-7575D46514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006C5-D740-420B-90F0-3AFC45D8C6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6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5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5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C2FA4-8C89-45F1-89F0-5465A08CC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8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44819-86C0-435A-9A71-F61D974A04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2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D7E0E-7CC5-44AF-85FE-FF32634F70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8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41057-29C9-4B0F-BE77-D705CF7E40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4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14861-2AE0-44BD-A452-5E07BF012F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5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9E708-8911-4285-B2C0-446A3A6C2A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8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18FDF-EA0E-4893-8174-E7C01AB729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9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64B7-0BF3-4D2E-8E85-49C881993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3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4CFE6-39A8-4A9D-8EF8-D51F4FA72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4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C6132A-9520-4E66-9F86-7FA35354CE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0033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00339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7383" y="2852936"/>
            <a:ext cx="9252520" cy="990600"/>
          </a:xfrm>
        </p:spPr>
        <p:txBody>
          <a:bodyPr/>
          <a:lstStyle/>
          <a:p>
            <a:pPr algn="r"/>
            <a:r>
              <a:rPr lang="ru-RU" sz="4400" dirty="0" smtClean="0"/>
              <a:t>«Будем вечно прославлять </a:t>
            </a:r>
            <a:br>
              <a:rPr lang="ru-RU" sz="4400" dirty="0" smtClean="0"/>
            </a:br>
            <a:r>
              <a:rPr lang="ru-RU" sz="4400" dirty="0" smtClean="0"/>
              <a:t>Ту женщину, чье имя – МАТЬ!</a:t>
            </a:r>
            <a:br>
              <a:rPr lang="ru-RU" sz="4400" dirty="0" smtClean="0"/>
            </a:br>
            <a:r>
              <a:rPr lang="ru-RU" sz="4400" dirty="0" smtClean="0"/>
              <a:t>И.В. Гете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567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868362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записка: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/>
          </a:p>
        </p:txBody>
      </p:sp>
      <p:sp>
        <p:nvSpPr>
          <p:cNvPr id="6" name="Прямоугольник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295400"/>
            <a:ext cx="878497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такой день дети не только погружаются в атмосферу совместного праздника, но и осваивают идеальные черты современной женщины, такие, как нежность, заботливость, ласка, доброта; учатся ценить и уважать свою маму. Здесь налицо духовно-нравственное и гендерное воспитание,  социальное,  личностное, художественно-творческое, познавательно-речевое развитие, а также формирование у детей таких качеств, как активность, любознательность, эмоциональная отзывчивость, креативность.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218843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868362"/>
          </a:xfrm>
        </p:spPr>
        <p:txBody>
          <a:bodyPr/>
          <a:lstStyle/>
          <a:p>
            <a:pPr algn="ctr"/>
            <a:r>
              <a:rPr lang="ru-RU" sz="3600" b="1" dirty="0"/>
              <a:t>ТЕХНОЛОГИЧЕСКЯ КАРТА ИНТЕГРИРОВАННОГО </a:t>
            </a:r>
            <a:r>
              <a:rPr lang="ru-RU" sz="3600" b="1" dirty="0" smtClean="0"/>
              <a:t>ПРОЦЕССА:</a:t>
            </a:r>
            <a:endParaRPr lang="en-US" sz="3600" b="1" dirty="0"/>
          </a:p>
        </p:txBody>
      </p:sp>
      <p:graphicFrame>
        <p:nvGraphicFramePr>
          <p:cNvPr id="5" name="Group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999160"/>
              </p:ext>
            </p:extLst>
          </p:nvPr>
        </p:nvGraphicFramePr>
        <p:xfrm>
          <a:off x="-214345" y="1272399"/>
          <a:ext cx="9358346" cy="85039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952423"/>
                <a:gridCol w="1842399"/>
                <a:gridCol w="5563524"/>
              </a:tblGrid>
              <a:tr h="577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Образовательная область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Вид деятельности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Содержание деятельности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36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Социализация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Коммуникативная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рассказ воспитателя о празднике,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сюжетно-ролевая игра «Семья», подвижная игра «Как ласково тебя называет мама?»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проблемные ситуации: «Мама заболела», «Чем порадовать маму», «Что любит мама?»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ожидаемый результат: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(обыгрывание детьми эпизодов праздника в сюжетно-ролевых играх; формирование нравственных качеств : сочувствие, отзывчивость, заботливость)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  <a:tr h="1793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Познание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Познавательная, исследовательская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знакомство с праздником 8 марта, его особенностями,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беседа о семейных традициях,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беседа о маме «Мамины секреты»,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беседа о бабушке «Мама-мамина мама»,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рассматривание и обсуждение фотографий «Мама в детстве»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ожидаемый результат: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(закрепить желание детей знать семейные традиции, изображать генеалогическое древо; воспитание в детях заботливого отношения к старшему поколению)</a:t>
                      </a:r>
                    </a:p>
                  </a:txBody>
                  <a:tcPr horzOverflow="overflow"/>
                </a:tc>
              </a:tr>
              <a:tr h="1307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Физическая культура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Активная физическая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подготовка к играм-эстафетам с мамами,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физкультминутка (показать, как мама учит детей стирать белье и развешивать на веревке, подметать пол, варить кашу, вышивать, семена на грядке сажать — имитация движений).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ожидаемый результат: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(активное участие детей в играх, эстафетах, проявление дисциплинированности, самостоятельности)</a:t>
                      </a:r>
                    </a:p>
                  </a:txBody>
                  <a:tcPr horzOverflow="overflow"/>
                </a:tc>
              </a:tr>
              <a:tr h="577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Труд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Творческая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Выпечка печенья для мам (дома с бабушками, сестрами, папами)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(воспитание интереса у детей к профессиям родителей; воспитание желания детей участвовать в совместной трудовой деятельности)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2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868362"/>
          </a:xfrm>
        </p:spPr>
        <p:txBody>
          <a:bodyPr/>
          <a:lstStyle/>
          <a:p>
            <a:pPr algn="ctr"/>
            <a:r>
              <a:rPr lang="ru-RU" sz="3600" b="1" dirty="0"/>
              <a:t>ТЕХНОЛОГИЧЕСКЯ КАРТА ИНТЕГРИРОВАННОГО </a:t>
            </a:r>
            <a:r>
              <a:rPr lang="ru-RU" sz="3600" b="1" dirty="0" smtClean="0"/>
              <a:t>ПРОЦЕССА:</a:t>
            </a:r>
            <a:endParaRPr lang="en-US" sz="3600" b="1" dirty="0"/>
          </a:p>
        </p:txBody>
      </p:sp>
      <p:graphicFrame>
        <p:nvGraphicFramePr>
          <p:cNvPr id="6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531655"/>
              </p:ext>
            </p:extLst>
          </p:nvPr>
        </p:nvGraphicFramePr>
        <p:xfrm>
          <a:off x="0" y="1268760"/>
          <a:ext cx="9144000" cy="7620024"/>
        </p:xfrm>
        <a:graphic>
          <a:graphicData uri="http://schemas.openxmlformats.org/drawingml/2006/table">
            <a:tbl>
              <a:tblPr/>
              <a:tblGrid>
                <a:gridCol w="1475659"/>
                <a:gridCol w="1800200"/>
                <a:gridCol w="5868141"/>
              </a:tblGrid>
              <a:tr h="18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Художественная литература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Читательская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знакомство детей с пословицами и поговорками о матери,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стихов: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Э.Мошковская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«Я маму свою обидел,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В.Берестов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«Праздник мам»,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Г.Демыкина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«Мама»,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Э.Успенский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«Если был бы я девчонкой» , Р. Гамзатова «Берегите матерей» М. Садовский «Вот какие наши мамы», Р.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Рождемственского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«Моя мама», В. Руссо «Это мамочка моря» и др., чтение рассказов: Б.Емельянов «Мамины руки», «Мамино горе» и др.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(знания детей пословиц, стихов, умения понять содержание произведений о маме)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53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Исследова-тельская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проблемной ситуации «Как сохранить здоровье?»  (здоровое питание, выбор продуктов, необходимых для приготовления здоровой пищи).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(воспитание привычки ЗОЖ)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0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Коммуника-ция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«Ласковые фанты» — составить портрет мамы с использованием ласковых слов.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(воспитание уважительного отношения к маме)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53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Музыкальная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разучивание песен о маме,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пение колыбельных песен (мама укладывает малыша спать),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придумывание движений к танцу с мамами.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(знание песен о маме; умение самостоятельно придумывать движения под музыку)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0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Художественное творчество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Изобразительная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рисование на тему: «Моя мама на работе».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коллажа «Мамино сердце»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(Создание детьми индивидуальной и коллективной композиции на заданную тему)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4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безопасное поведение на кухне, при пользовании пылесосом (составление схем).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(воспитание у детей навыков пользования электрическими предметами)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8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868362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3600" b="1" dirty="0"/>
              <a:t>Этапы работы над </a:t>
            </a:r>
            <a:r>
              <a:rPr lang="ru-RU" sz="3600" b="1" dirty="0" smtClean="0"/>
              <a:t>проектом: </a:t>
            </a:r>
            <a:endParaRPr lang="ru-RU" sz="3600" b="1" dirty="0"/>
          </a:p>
        </p:txBody>
      </p:sp>
      <p:graphicFrame>
        <p:nvGraphicFramePr>
          <p:cNvPr id="5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2530"/>
              </p:ext>
            </p:extLst>
          </p:nvPr>
        </p:nvGraphicFramePr>
        <p:xfrm>
          <a:off x="179388" y="1268760"/>
          <a:ext cx="8964612" cy="5307270"/>
        </p:xfrm>
        <a:graphic>
          <a:graphicData uri="http://schemas.openxmlformats.org/drawingml/2006/table">
            <a:tbl>
              <a:tblPr/>
              <a:tblGrid>
                <a:gridCol w="1778065"/>
                <a:gridCol w="3407714"/>
                <a:gridCol w="3778833"/>
              </a:tblGrid>
              <a:tr h="313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 деятельность детей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детей и взрослых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8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Формулирова-ние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проблемы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Осознают и личностно воспринимают проблему, принимают задачи проекта.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 формулирует проблему: скоро будет праздник — День матери. Как подготовиться  к этому празднику, поздравить мам?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Подготовительный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Составляют рассказы о своей маме.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Решают проблемные ситуации: «Мама заболела», «Чем порадовать маму», «Здоровое питание».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Воспитатель  читает стихи и рассказы о маме, знакомит с пословицами и поговорками о матери.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Музыкальный руководитель поет с детьми колыбельные, разучивает песни о маме.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Приглашение мам для беседы с детьми «Увлечения мамы», «Что умеют наши мамы?».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Экскурсия к мама на работу.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2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868362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3600" b="1" dirty="0"/>
              <a:t>Этапы работы над </a:t>
            </a:r>
            <a:r>
              <a:rPr lang="ru-RU" sz="3600" b="1" dirty="0" smtClean="0"/>
              <a:t>проектом: </a:t>
            </a:r>
            <a:endParaRPr lang="ru-RU" sz="3600" b="1" dirty="0"/>
          </a:p>
        </p:txBody>
      </p:sp>
      <p:graphicFrame>
        <p:nvGraphicFramePr>
          <p:cNvPr id="4" name="Group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867731"/>
              </p:ext>
            </p:extLst>
          </p:nvPr>
        </p:nvGraphicFramePr>
        <p:xfrm>
          <a:off x="107503" y="1268760"/>
          <a:ext cx="9011874" cy="5489575"/>
        </p:xfrm>
        <a:graphic>
          <a:graphicData uri="http://schemas.openxmlformats.org/drawingml/2006/table">
            <a:tbl>
              <a:tblPr/>
              <a:tblGrid>
                <a:gridCol w="1641291"/>
                <a:gridCol w="3210640"/>
                <a:gridCol w="4159943"/>
              </a:tblGrid>
              <a:tr h="3425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-кая деятельность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Придумывают движения к танцу с мамами.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Рисуют на тему: «Моя мама на работе».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Экспериментируют во время выпекания печенья.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Составляют схемы: безопасное поведение на кухне, меры безопасности при пользовании пылесосом.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Музыкальный руководитель оказывает помощь (по необходимости).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 предоставляет необходимые материалы.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Необходимая помощь взрослого на кухне.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воспитателя (по необходимости).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Совместное чаепитие с мамами.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«Играем с мамой», «Трудимся с мамой».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Утренник, посвященный дню 8 марта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Оформляют выставку портретов.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Оформляют «Кафе для мам».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воспитателя (по необходимости).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Представляют продукт деятельности.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Взрослые участвуют в защите проекта.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2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96752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Воспеваю то, что вечно ново,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И хотя совсем не гимн пою,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Но в душе родившееся слово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Обретает музыку свою.</a:t>
            </a:r>
            <a:b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</a:b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Слово это – зов и заклинанье,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В этом слове – сущего душа,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Это искра первого сознанья,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Первая улыбка малыша.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Это слово сроду не обманет,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В нем сокрыто жизни существо,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В нем - исток всего. Ему конца нет.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Я произношу его: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+mj-lt"/>
              </a:rPr>
              <a:t>МАМА.</a:t>
            </a:r>
          </a:p>
        </p:txBody>
      </p:sp>
    </p:spTree>
    <p:extLst>
      <p:ext uri="{BB962C8B-B14F-4D97-AF65-F5344CB8AC3E}">
        <p14:creationId xmlns:p14="http://schemas.microsoft.com/office/powerpoint/2010/main" val="230284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ПРОЕКТА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j-lt"/>
              </a:rPr>
              <a:t>«ХОРОШО РЯДОМ С НЕЙ</a:t>
            </a:r>
            <a:r>
              <a:rPr lang="ru-RU" b="1" smtClean="0">
                <a:latin typeface="+mj-lt"/>
              </a:rPr>
              <a:t>, </a:t>
            </a:r>
          </a:p>
          <a:p>
            <a:pPr algn="ctr"/>
            <a:r>
              <a:rPr lang="ru-RU" b="1" smtClean="0">
                <a:latin typeface="+mj-lt"/>
              </a:rPr>
              <a:t>С </a:t>
            </a:r>
            <a:r>
              <a:rPr lang="ru-RU" b="1" dirty="0" smtClean="0">
                <a:latin typeface="+mj-lt"/>
              </a:rPr>
              <a:t>МИЛОЙ МАМОЧКОЙ МОЕЙ»</a:t>
            </a:r>
            <a:endParaRPr lang="en-US" b="1" dirty="0"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18219" y="4653136"/>
            <a:ext cx="41772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Выполнил воспитатель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: </a:t>
            </a:r>
            <a:endParaRPr lang="ru-RU" sz="20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  <a:p>
            <a:pPr algn="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Тавкалюмова 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Алина Дмитриевна </a:t>
            </a:r>
            <a:endParaRPr lang="ru-RU" sz="20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81" y="276617"/>
            <a:ext cx="83963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Муниципальное бюджетное дошкольное образовательное учреждении </a:t>
            </a:r>
          </a:p>
          <a:p>
            <a:pPr algn="ctr"/>
            <a:r>
              <a:rPr lang="ru-RU" sz="2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ц</a:t>
            </a:r>
            <a:r>
              <a:rPr lang="ru-RU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ентр развития ребенка детский сад №2</a:t>
            </a:r>
            <a:endParaRPr lang="ru-RU" sz="20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Дать представление о значимости матери каждого человека.</a:t>
            </a:r>
          </a:p>
          <a:p>
            <a:pPr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Воспитывать уважительное, доброжелательное отношение к маме, к бабушке, желание заботиться о них, защищать, помогать.</a:t>
            </a:r>
          </a:p>
          <a:p>
            <a:pPr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Познакомить со стихами разных поэтов, воспевающих мать.</a:t>
            </a:r>
          </a:p>
          <a:p>
            <a:pPr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Познакомить с государственным праздником 8 марта.</a:t>
            </a:r>
          </a:p>
          <a:p>
            <a:pPr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творческие способности.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962" y="1268760"/>
            <a:ext cx="80616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Срок реализации проекта</a:t>
            </a:r>
            <a:endParaRPr lang="ru-RU" sz="4800" b="1" cap="none" spc="0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2655" y="2996952"/>
            <a:ext cx="61462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Участники проекта:</a:t>
            </a:r>
            <a:endParaRPr lang="ru-RU" sz="4800" b="1" cap="none" spc="0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2348880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+mj-lt"/>
              </a:rPr>
              <a:t>10 дней</a:t>
            </a:r>
            <a:endParaRPr lang="ru-RU" sz="4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3920282"/>
            <a:ext cx="89467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+mj-lt"/>
              </a:rPr>
              <a:t>д</a:t>
            </a:r>
            <a:r>
              <a:rPr lang="ru-RU" sz="4400" dirty="0" smtClean="0">
                <a:latin typeface="+mj-lt"/>
              </a:rPr>
              <a:t>ети подготовительной к школе группы, воспитатели, музыкальные руководители, мамы, бабушки</a:t>
            </a:r>
            <a:endParaRPr lang="ru-RU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887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868362"/>
          </a:xfrm>
        </p:spPr>
        <p:txBody>
          <a:bodyPr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Планируемые результаты уровня развития интегративных качеств (ФГТ):</a:t>
            </a:r>
            <a:endParaRPr lang="en-US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любознательность,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активность,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эмоциональная отзывчивость,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способность взаимодействовать со взрослыми и сверстниками,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способность управлять своим  поведением и планировать свои действия ценностных представлений, с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способность решать интеллектуальные и личностные задачи, адекватные возрасту,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сформированные представления о семье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868362"/>
          </a:xfrm>
        </p:spPr>
        <p:txBody>
          <a:bodyPr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области:</a:t>
            </a:r>
            <a:endParaRPr lang="en-US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723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«Социализация», </a:t>
            </a:r>
          </a:p>
          <a:p>
            <a:pPr indent="723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«Коммуникация», </a:t>
            </a:r>
          </a:p>
          <a:p>
            <a:pPr indent="723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«Познание», </a:t>
            </a:r>
          </a:p>
          <a:p>
            <a:pPr indent="723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«Музыка», </a:t>
            </a:r>
          </a:p>
          <a:p>
            <a:pPr indent="723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«Труд», </a:t>
            </a:r>
          </a:p>
          <a:p>
            <a:pPr indent="723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«Чтение художественной литературы»,   </a:t>
            </a:r>
          </a:p>
          <a:p>
            <a:pPr indent="723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«Художественное творчество»</a:t>
            </a:r>
          </a:p>
        </p:txBody>
      </p:sp>
    </p:spTree>
    <p:extLst>
      <p:ext uri="{BB962C8B-B14F-4D97-AF65-F5344CB8AC3E}">
        <p14:creationId xmlns:p14="http://schemas.microsoft.com/office/powerpoint/2010/main" val="350483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868362"/>
          </a:xfrm>
        </p:spPr>
        <p:txBody>
          <a:bodyPr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Виды деятельности: </a:t>
            </a:r>
            <a:endParaRPr lang="en-US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723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художественно-творческая, </a:t>
            </a:r>
          </a:p>
          <a:p>
            <a:pPr indent="723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игровая,</a:t>
            </a:r>
          </a:p>
          <a:p>
            <a:pPr indent="723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читательская,</a:t>
            </a:r>
          </a:p>
          <a:p>
            <a:pPr indent="7239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познавательно-исследовательская.</a:t>
            </a:r>
          </a:p>
          <a:p>
            <a:pPr indent="723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организационной формой может быть утренник.</a:t>
            </a:r>
          </a:p>
        </p:txBody>
      </p:sp>
    </p:spTree>
    <p:extLst>
      <p:ext uri="{BB962C8B-B14F-4D97-AF65-F5344CB8AC3E}">
        <p14:creationId xmlns:p14="http://schemas.microsoft.com/office/powerpoint/2010/main" val="32875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868362"/>
          </a:xfrm>
        </p:spPr>
        <p:txBody>
          <a:bodyPr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Предварительный этап: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подбор методической литературы;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подбор иллюстративного и демонстрационного материала;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подбор художественной литературы;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подбор музыкального репертуара;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составление плана работы;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содержания предметно-развивающей среды;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обновление материально-технической базы ДОУ.</a:t>
            </a:r>
          </a:p>
        </p:txBody>
      </p:sp>
    </p:spTree>
    <p:extLst>
      <p:ext uri="{BB962C8B-B14F-4D97-AF65-F5344CB8AC3E}">
        <p14:creationId xmlns:p14="http://schemas.microsoft.com/office/powerpoint/2010/main" val="392569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868362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записка: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/>
          </a:p>
        </p:txBody>
      </p:sp>
      <p:sp>
        <p:nvSpPr>
          <p:cNvPr id="6" name="Прямоугольник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295400"/>
            <a:ext cx="878497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течение дня дети читают произведения о маме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В.Осеевой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Ю.Яковлева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Е.Благининой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рассматривают «Портрет матери»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А.Шилова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сами рисуют портреты мам, делают выставку портретов «Мамы всякие важны», рассказывают о профессиях мам, мастерят подарок для мамы – аппликационную открытку, слушают музыкальные произведения, посвященные мамам ( например,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Ф.Шуберта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Ave Maria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»), организуют совместно со взрослыми концерт для мам, участвуют в проекте «Мамины наряды» или «Хозяюшка». В такой день полезна встреча с одной из мам, которая поделится с детьми секретами о том, как она готовит любимое лакомство для сына или дочки (секреты могут быть разные). </a:t>
            </a:r>
          </a:p>
        </p:txBody>
      </p:sp>
    </p:spTree>
    <p:extLst>
      <p:ext uri="{BB962C8B-B14F-4D97-AF65-F5344CB8AC3E}">
        <p14:creationId xmlns:p14="http://schemas.microsoft.com/office/powerpoint/2010/main" val="42011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dless_tides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Times New Roman"/>
        <a:ea typeface=""/>
        <a:cs typeface=""/>
      </a:majorFont>
      <a:minorFont>
        <a:latin typeface="Franklin Gothic Dem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endless_tides</Template>
  <TotalTime>48</TotalTime>
  <Words>1169</Words>
  <Application>Microsoft Office PowerPoint</Application>
  <PresentationFormat>Экран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endless_tides</vt:lpstr>
      <vt:lpstr>«Будем вечно прославлять  Ту женщину, чье имя – МАТЬ! И.В. Гете</vt:lpstr>
      <vt:lpstr>ТЕМА ПРОЕКТА</vt:lpstr>
      <vt:lpstr>Задачи:</vt:lpstr>
      <vt:lpstr>Презентация PowerPoint</vt:lpstr>
      <vt:lpstr>Планируемые результаты уровня развития интегративных качеств (ФГТ):</vt:lpstr>
      <vt:lpstr>Образовательные области:</vt:lpstr>
      <vt:lpstr>Виды деятельности: </vt:lpstr>
      <vt:lpstr>Предварительный этап:  </vt:lpstr>
      <vt:lpstr>Пояснительная записка:  </vt:lpstr>
      <vt:lpstr>Пояснительная записка:  </vt:lpstr>
      <vt:lpstr>ТЕХНОЛОГИЧЕСКЯ КАРТА ИНТЕГРИРОВАННОГО ПРОЦЕССА:</vt:lpstr>
      <vt:lpstr>ТЕХНОЛОГИЧЕСКЯ КАРТА ИНТЕГРИРОВАННОГО ПРОЦЕССА:</vt:lpstr>
      <vt:lpstr>Этапы работы над проектом: </vt:lpstr>
      <vt:lpstr>Этапы работы над проектом: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Endless Tides</dc:title>
  <dc:creator>XTreme</dc:creator>
  <cp:lastModifiedBy>User</cp:lastModifiedBy>
  <cp:revision>15</cp:revision>
  <dcterms:created xsi:type="dcterms:W3CDTF">2012-03-13T09:03:24Z</dcterms:created>
  <dcterms:modified xsi:type="dcterms:W3CDTF">2015-05-12T15:47:01Z</dcterms:modified>
</cp:coreProperties>
</file>