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960A5-40EE-4092-95BD-636133737744}" type="datetimeFigureOut">
              <a:rPr lang="ru-RU" smtClean="0"/>
              <a:pPr/>
              <a:t>09.02.2014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E507-D25B-488F-8204-050555DE5E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kulyant-ru.ru/service/service_other/foto/1595250_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е вместе\фоны для презентаций\Цветочные фоны\Flower_Pattern_Background_WA01_003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90" y="2097362"/>
            <a:ext cx="6357982" cy="483209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/>
              <a:t>Задачи:</a:t>
            </a:r>
          </a:p>
          <a:p>
            <a:r>
              <a:rPr lang="ru-RU" sz="2200" b="1" dirty="0" smtClean="0"/>
              <a:t>1. Способствовать физическому развитию ребёнка (развиваем мелкую моторику рук, а так же зрительную и двигательную координацию).</a:t>
            </a:r>
          </a:p>
          <a:p>
            <a:r>
              <a:rPr lang="ru-RU" sz="2200" b="1" dirty="0" smtClean="0"/>
              <a:t>2. Знакомим ребёнка с окружающим миром (знакомство с основными свойствами воды, песка).</a:t>
            </a:r>
          </a:p>
          <a:p>
            <a:r>
              <a:rPr lang="ru-RU" sz="2200" b="1" dirty="0" smtClean="0"/>
              <a:t>3. Расширяем и обогащаем словарь детей.</a:t>
            </a:r>
          </a:p>
          <a:p>
            <a:r>
              <a:rPr lang="ru-RU" sz="2200" b="1" dirty="0" smtClean="0"/>
              <a:t>4. Способствуем овладению детьми элементарными математическими понятиями - далеко - близко, высоко - низко, мало - много, полный - пустой и т.д.</a:t>
            </a:r>
          </a:p>
          <a:p>
            <a:r>
              <a:rPr lang="ru-RU" sz="2200" b="1" dirty="0" smtClean="0"/>
              <a:t>5. Снимаем психическое напряжение, агрессии, состояние внутреннего дискомфорта у детей.</a:t>
            </a:r>
            <a:endParaRPr lang="ru-RU" sz="2200" b="1" dirty="0"/>
          </a:p>
        </p:txBody>
      </p:sp>
      <p:pic>
        <p:nvPicPr>
          <p:cNvPr id="6" name="Picture 6" descr="C:\Users\О\Desktop\tap-water-fountain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60" y="5989824"/>
            <a:ext cx="2435291" cy="3154176"/>
          </a:xfrm>
          <a:prstGeom prst="rect">
            <a:avLst/>
          </a:prstGeom>
          <a:noFill/>
        </p:spPr>
      </p:pic>
      <p:pic>
        <p:nvPicPr>
          <p:cNvPr id="7" name="Picture 7" descr="C:\Users\О\Desktop\6829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0" y="7500958"/>
            <a:ext cx="2714644" cy="1839405"/>
          </a:xfrm>
          <a:prstGeom prst="rect">
            <a:avLst/>
          </a:prstGeom>
          <a:noFill/>
        </p:spPr>
      </p:pic>
      <p:pic>
        <p:nvPicPr>
          <p:cNvPr id="8" name="Picture 8" descr="C:\Users\О\Desktop\0375d322a2a43d5839c503bd7f59c5c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90" y="6744311"/>
            <a:ext cx="2357454" cy="2399689"/>
          </a:xfrm>
          <a:prstGeom prst="rect">
            <a:avLst/>
          </a:prstGeom>
          <a:noFill/>
        </p:spPr>
      </p:pic>
      <p:pic>
        <p:nvPicPr>
          <p:cNvPr id="1027" name="Picture 3" descr="C:\Users\О\Desktop\op_36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42" y="353542"/>
            <a:ext cx="1785926" cy="17676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42844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Игры с песком и водой в домашних условиях</a:t>
            </a:r>
            <a:endParaRPr lang="ru-RU" sz="28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е вместе\фоны для презентаций\Цветочные фоны\Flower_Pattern_Background_WA01_003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14" y="142844"/>
            <a:ext cx="6643710" cy="858696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Какие игры можно организовать дома?</a:t>
            </a:r>
          </a:p>
          <a:p>
            <a:r>
              <a:rPr lang="ru-RU" sz="2200" b="1" dirty="0" smtClean="0"/>
              <a:t>1. Знакомство со свойствами воды.</a:t>
            </a:r>
          </a:p>
          <a:p>
            <a:r>
              <a:rPr lang="ru-RU" sz="2200" b="1" dirty="0" smtClean="0"/>
              <a:t>* Вода разливается, она жидкая. Её можно собрать тряпочкой или губкой.</a:t>
            </a:r>
          </a:p>
          <a:p>
            <a:r>
              <a:rPr lang="ru-RU" sz="2200" b="1" dirty="0" smtClean="0"/>
              <a:t>* Вода бывает горячая, тёплая и холодная. Попробовать на ощупь.</a:t>
            </a:r>
          </a:p>
          <a:p>
            <a:r>
              <a:rPr lang="ru-RU" sz="2200" b="1" dirty="0" smtClean="0"/>
              <a:t>* Вода чистая. прозрачная, через неё всё видно. Сравнить стакан воды со стаканом молока.</a:t>
            </a:r>
          </a:p>
          <a:p>
            <a:r>
              <a:rPr lang="ru-RU" sz="2200" b="1" dirty="0" smtClean="0"/>
              <a:t>* Вода не пахнет. У неё нет запаха. Дать понюхать.</a:t>
            </a:r>
          </a:p>
          <a:p>
            <a:r>
              <a:rPr lang="ru-RU" sz="2200" b="1" dirty="0" smtClean="0"/>
              <a:t>* Воду можно переливать. Дать детям возможность самим наливать    воду.</a:t>
            </a:r>
          </a:p>
          <a:p>
            <a:r>
              <a:rPr lang="ru-RU" sz="2200" b="1" dirty="0" smtClean="0"/>
              <a:t>* Воду можно окрасить, добавить в неё краситель (чай, кофе, гуашь и т.д.)</a:t>
            </a:r>
          </a:p>
          <a:p>
            <a:r>
              <a:rPr lang="ru-RU" sz="2200" b="1" dirty="0" smtClean="0"/>
              <a:t>2. Переливание воды разными емкостями (ложкой, крышкой, баночкой, кружкой).</a:t>
            </a:r>
          </a:p>
          <a:p>
            <a:r>
              <a:rPr lang="ru-RU" sz="2200" b="1" dirty="0" smtClean="0"/>
              <a:t>3. Наливание воды в разные сосуды (чашку, бутылочку, баночку, кастрюльку...).</a:t>
            </a:r>
          </a:p>
          <a:p>
            <a:r>
              <a:rPr lang="ru-RU" sz="2200" b="1" dirty="0" smtClean="0"/>
              <a:t>4. Весёлая рыбалка(вылавливание ложкой разных предметов из разных по объему ёмкостей).</a:t>
            </a:r>
          </a:p>
          <a:p>
            <a:r>
              <a:rPr lang="ru-RU" sz="2200" b="1" dirty="0" smtClean="0"/>
              <a:t>5. Тонет - не тонет(игры на экспериментирование).</a:t>
            </a:r>
          </a:p>
          <a:p>
            <a:r>
              <a:rPr lang="ru-RU" sz="2200" b="1" dirty="0" smtClean="0"/>
              <a:t>6. Игры с мыльными пузырями. (Самостоятельное пускание пузырей. Поймай пузырь на ладошку. Чей пузырь больше Чей пузырь улетит выше, дальше...?).</a:t>
            </a:r>
          </a:p>
          <a:p>
            <a:r>
              <a:rPr lang="ru-RU" sz="2200" b="1" dirty="0" smtClean="0"/>
              <a:t>7. Игры с заводными плавающими игрушками.</a:t>
            </a:r>
            <a:endParaRPr lang="ru-RU" sz="2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е вместе\фоны для презентаций\Цветочные фоны\Flower_Pattern_Background_WA01_003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52" y="230654"/>
            <a:ext cx="6572272" cy="8556188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Играя с песком, дети узнают о его свойствах: сыпучесть, рыхлость, способность пропускать воду, состоит из мелких песчинок и т.д.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Песок - хорошее психопрофилактическое средство. Он способен"заземлять" негативную психическую энергию и устанавливать стабильное эмоциональное состояние.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Какие игровые упражнения можно делать с малышами?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* Вот какие наши ручки(ребёнок слегка вдавливает ручку в песок, проговаривая о своих ощущениях - песок сырой, сырой, тёплый,, холодный и т.д.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* Вот наши кулачки (нажимать на песок кулаками и костяшками пальцев - сравнивать на что похож отпечаток.).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* Пальчики гуляют ("поиграть" одновременно пальчиком левой и правой руки по песку, затем двумя руками одновременно).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* Пальчики играют ("поиграть" одновременно пальцами по поверхности песка, как на пианино).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* Ползают ладошки (зигзагообразные и круговые движения ладошками по песку - едет машина, ползёт жук, крутится карусель..) То же самое ребром ладошки.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е вместе\фоны для презентаций\Цветочные фоны\Flower_Pattern_Background_WA01_003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52" y="71406"/>
            <a:ext cx="6572272" cy="347787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/>
              <a:t>* Кто здесь пробегал (Оставлять следы одновременно разным количеством пальцев. Придумать, кто оставил эти следы).</a:t>
            </a:r>
          </a:p>
          <a:p>
            <a:r>
              <a:rPr lang="ru-RU" sz="2200" b="1" dirty="0" smtClean="0"/>
              <a:t>            С помощью таких игр мы не только обучаем детей, но и развиваем тактильно - кинестетическую чувствительность, а также мелкую моторику рук. Формируем у них такие черты характера, как инициативность, самостоятельность, умение решать проблемные ситуации, развиваем воображение и речь.</a:t>
            </a:r>
            <a:endParaRPr lang="ru-RU" sz="2200" b="1" dirty="0"/>
          </a:p>
        </p:txBody>
      </p:sp>
      <p:pic>
        <p:nvPicPr>
          <p:cNvPr id="2050" name="Picture 2" descr="http://www.spekulyant-ru.ru/service/service_other/foto/1595250_1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84" y="4143371"/>
            <a:ext cx="4643470" cy="3648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356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</dc:creator>
  <cp:lastModifiedBy>О</cp:lastModifiedBy>
  <cp:revision>5</cp:revision>
  <dcterms:created xsi:type="dcterms:W3CDTF">2014-02-09T15:06:04Z</dcterms:created>
  <dcterms:modified xsi:type="dcterms:W3CDTF">2014-02-09T15:52:17Z</dcterms:modified>
</cp:coreProperties>
</file>