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7572" autoAdjust="0"/>
  </p:normalViewPr>
  <p:slideViewPr>
    <p:cSldViewPr>
      <p:cViewPr varScale="1">
        <p:scale>
          <a:sx n="85" d="100"/>
          <a:sy n="85" d="100"/>
        </p:scale>
        <p:origin x="-9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7765-0968-4BCB-8414-FA3E12F7F60A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4EFB-6BAE-4FE4-A9BC-07ED24EC12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D53CB6-1DD0-4554-B8FC-FD260E41A71B}" type="datetimeFigureOut">
              <a:rPr lang="ru-RU" smtClean="0"/>
              <a:t>03.04.2011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Ёлочка - иголочка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гшп\Pictures\spruce-b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786742" cy="53578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85728"/>
            <a:ext cx="500066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9900"/>
                </a:solidFill>
              </a:rPr>
              <a:t>  хвоя</a:t>
            </a:r>
            <a:br>
              <a:rPr lang="ru-RU" dirty="0" smtClean="0">
                <a:solidFill>
                  <a:srgbClr val="FF9900"/>
                </a:solidFill>
              </a:rPr>
            </a:br>
            <a:r>
              <a:rPr lang="ru-RU" dirty="0" smtClean="0">
                <a:solidFill>
                  <a:srgbClr val="FF9900"/>
                </a:solidFill>
              </a:rPr>
              <a:t>  хвоинки</a:t>
            </a:r>
            <a:br>
              <a:rPr lang="ru-RU" dirty="0" smtClean="0">
                <a:solidFill>
                  <a:srgbClr val="FF9900"/>
                </a:solidFill>
              </a:rPr>
            </a:br>
            <a:r>
              <a:rPr lang="ru-RU" dirty="0" smtClean="0">
                <a:solidFill>
                  <a:srgbClr val="FF9900"/>
                </a:solidFill>
              </a:rPr>
              <a:t>  хвойные деревья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гшп\Pictures\imagesCATO39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764386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Зимой и летом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                    одним цветом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гшп\Pictures\d181d0b5d0bcd0b8d0bdd0b0d180-d0b2-d0bad0b0d180d0bfd0b0d182d0b0d185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4143404" cy="4857784"/>
          </a:xfrm>
          <a:prstGeom prst="rect">
            <a:avLst/>
          </a:prstGeom>
          <a:noFill/>
        </p:spPr>
      </p:pic>
      <p:pic>
        <p:nvPicPr>
          <p:cNvPr id="3075" name="Picture 3" descr="C:\Users\пгшп\Pictures\pine_loblol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гшп\Pictures\le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643866" cy="515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643866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Тема урока: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«Хвойные   </a:t>
            </a:r>
            <a:r>
              <a:rPr lang="ru-RU" dirty="0" smtClean="0">
                <a:solidFill>
                  <a:srgbClr val="0070C0"/>
                </a:solidFill>
              </a:rPr>
              <a:t>деревья»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8124852" cy="91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гшп\Pictures\44577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5818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   ель                                сосна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гшп\Pictures\Image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214842" cy="5000660"/>
          </a:xfrm>
          <a:prstGeom prst="rect">
            <a:avLst/>
          </a:prstGeom>
          <a:noFill/>
        </p:spPr>
      </p:pic>
      <p:pic>
        <p:nvPicPr>
          <p:cNvPr id="5123" name="Picture 3" descr="C:\Users\пгшп\Pictures\Pinus_sylvestris_bran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414340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гшп\Pictures\50294286_kles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19</Words>
  <Application>Microsoft Office PowerPoint</Application>
  <PresentationFormat>Экран (4:3)</PresentationFormat>
  <Paragraphs>12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          Ёлочка - иголочка</vt:lpstr>
      <vt:lpstr>  хвоя   хвоинки   хвойные деревья</vt:lpstr>
      <vt:lpstr>Зимой и летом                        одним цветом</vt:lpstr>
      <vt:lpstr>Тема урока:   «Хвойные   деревья»            </vt:lpstr>
      <vt:lpstr>Слайд 5</vt:lpstr>
      <vt:lpstr>        ель                                сосна                     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оарпорл</dc:creator>
  <cp:lastModifiedBy>оарпорл</cp:lastModifiedBy>
  <cp:revision>20</cp:revision>
  <dcterms:created xsi:type="dcterms:W3CDTF">2011-04-03T09:31:30Z</dcterms:created>
  <dcterms:modified xsi:type="dcterms:W3CDTF">2011-04-03T12:44:08Z</dcterms:modified>
</cp:coreProperties>
</file>