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7" r:id="rId3"/>
    <p:sldId id="270" r:id="rId4"/>
    <p:sldId id="274" r:id="rId5"/>
    <p:sldId id="266" r:id="rId6"/>
    <p:sldId id="275" r:id="rId7"/>
    <p:sldId id="279" r:id="rId8"/>
    <p:sldId id="264" r:id="rId9"/>
    <p:sldId id="263" r:id="rId10"/>
    <p:sldId id="277" r:id="rId11"/>
    <p:sldId id="27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F0B6-9936-424D-9A06-FBA2CE525B7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B8519-0CF3-4754-9EC5-28A4104B8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CF2C1-AD61-4CEB-A574-EEFEE8BD68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2BDEE-C441-445B-AA0A-5B1BFDCE99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65D40E-D10A-4F07-9781-779AAEA03E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8519-0CF3-4754-9EC5-28A4104B8A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8519-0CF3-4754-9EC5-28A4104B8A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36" r="8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236" t="19724" r="8236" b="35728"/>
          <a:stretch>
            <a:fillRect/>
          </a:stretch>
        </p:blipFill>
        <p:spPr bwMode="auto">
          <a:xfrm>
            <a:off x="0" y="1268760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8560" t="65790" r="8163"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1" t="632" r="823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231" t="50316" r="89147" b="43424"/>
          <a:stretch>
            <a:fillRect/>
          </a:stretch>
        </p:blipFill>
        <p:spPr bwMode="auto">
          <a:xfrm>
            <a:off x="0" y="3429000"/>
            <a:ext cx="1795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l="8560" r="8463"/>
          <a:stretch>
            <a:fillRect/>
          </a:stretch>
        </p:blipFill>
        <p:spPr bwMode="auto">
          <a:xfrm>
            <a:off x="0" y="0"/>
            <a:ext cx="9144000" cy="79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560" r="9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954213" cy="19002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1145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примеры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560" y="1484784"/>
            <a:ext cx="57606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4 + 5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dirty="0" smtClean="0"/>
              <a:t>8 - 6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dirty="0" smtClean="0">
                <a:latin typeface="+mn-lt"/>
              </a:rPr>
              <a:t>10 - 3 </a:t>
            </a:r>
            <a:endParaRPr lang="ru-RU" sz="36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3429000"/>
            <a:ext cx="9213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– Какое выражение вызвало затруднения</a:t>
            </a:r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2275" y="4005263"/>
            <a:ext cx="21804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500" dirty="0" smtClean="0"/>
              <a:t>13 -7 =</a:t>
            </a:r>
            <a:r>
              <a:rPr lang="ru-RU" sz="4500" dirty="0" smtClean="0">
                <a:solidFill>
                  <a:schemeClr val="accent2"/>
                </a:solidFill>
              </a:rPr>
              <a:t> </a:t>
            </a:r>
            <a:r>
              <a:rPr lang="ru-RU" sz="4500" dirty="0">
                <a:solidFill>
                  <a:schemeClr val="accent2"/>
                </a:solidFill>
              </a:rPr>
              <a:t>?</a:t>
            </a:r>
          </a:p>
          <a:p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813" y="4797425"/>
            <a:ext cx="5680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/>
              <a:t>Что поможет нам найти ответ?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1680" y="5661248"/>
            <a:ext cx="22463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500" dirty="0"/>
              <a:t>Построим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517232"/>
            <a:ext cx="2357505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484784"/>
            <a:ext cx="2141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6 + 2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13 – 7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10 + 5                       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29309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allAtOnce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288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65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6013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288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65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6013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288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565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5650" y="25654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25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1925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25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16013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7950" y="1412875"/>
            <a:ext cx="1511300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51050" y="1989138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132138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9250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32138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775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250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2138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7177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51275" y="1844675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2060575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716463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7682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3560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16463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76825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43560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16463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76825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76825" y="25654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4042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940425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940425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3560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372225" y="1989138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451725" y="23495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12088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451725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092950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812088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45172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09295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500563" y="2205038"/>
            <a:ext cx="136683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875463" y="1916113"/>
            <a:ext cx="1368425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867400" y="1412875"/>
            <a:ext cx="360363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875463" y="1484313"/>
            <a:ext cx="13684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Выгнутая вверх стрелка 73"/>
          <p:cNvSpPr/>
          <p:nvPr/>
        </p:nvSpPr>
        <p:spPr>
          <a:xfrm>
            <a:off x="6084888" y="981075"/>
            <a:ext cx="1366837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Выгнутая вверх стрелка 74"/>
          <p:cNvSpPr/>
          <p:nvPr/>
        </p:nvSpPr>
        <p:spPr>
          <a:xfrm rot="21108867" flipV="1">
            <a:off x="5740400" y="2763838"/>
            <a:ext cx="1800225" cy="358775"/>
          </a:xfrm>
          <a:prstGeom prst="curvedDownArrow">
            <a:avLst>
              <a:gd name="adj1" fmla="val 25000"/>
              <a:gd name="adj2" fmla="val 132774"/>
              <a:gd name="adj3" fmla="val 2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151" r="9935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70892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Цель урока </a:t>
            </a:r>
            <a:r>
              <a:rPr lang="ru-RU" sz="3200" b="1" dirty="0" smtClean="0"/>
              <a:t>:  </a:t>
            </a:r>
            <a:r>
              <a:rPr lang="ru-RU" sz="3200" dirty="0" smtClean="0">
                <a:solidFill>
                  <a:srgbClr val="002060"/>
                </a:solidFill>
              </a:rPr>
              <a:t>учиться решать примеры  вида   13 - 7    </a:t>
            </a:r>
            <a:r>
              <a:rPr lang="ru-RU" sz="3200" u="sng" dirty="0" smtClean="0">
                <a:solidFill>
                  <a:srgbClr val="002060"/>
                </a:solidFill>
              </a:rPr>
              <a:t>способом   вычитания  по частям </a:t>
            </a:r>
            <a:r>
              <a:rPr lang="ru-RU" sz="3200" dirty="0" smtClean="0">
                <a:solidFill>
                  <a:srgbClr val="002060"/>
                </a:solidFill>
              </a:rPr>
              <a:t>, без опоры на таблицу сложения и счётные палочки.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Тема урока</a:t>
            </a:r>
            <a:r>
              <a:rPr lang="ru-RU" sz="3200" b="1" dirty="0" smtClean="0"/>
              <a:t>. </a:t>
            </a:r>
            <a:r>
              <a:rPr lang="ru-RU" sz="3200" b="1" dirty="0" smtClean="0">
                <a:solidFill>
                  <a:srgbClr val="002060"/>
                </a:solidFill>
              </a:rPr>
              <a:t>Вычитание по частям.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155679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65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6013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288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65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6013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288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565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5650" y="25654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25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1925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25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16013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7950" y="1412875"/>
            <a:ext cx="1511300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51050" y="1989138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132138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9250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32138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775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250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2138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7177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51275" y="1844675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2060575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500563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59338" y="1557338"/>
            <a:ext cx="217487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19700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00563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859338" y="1916113"/>
            <a:ext cx="217487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19700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00563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859338" y="2276475"/>
            <a:ext cx="217487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859338" y="2565400"/>
            <a:ext cx="217487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72452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24525" y="1916113"/>
            <a:ext cx="215900" cy="217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24525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219700" y="2276475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156325" y="1989138"/>
            <a:ext cx="5762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235825" y="23495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96188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235825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75463" y="1989138"/>
            <a:ext cx="217487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596188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235825" y="15573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75463" y="1557338"/>
            <a:ext cx="217487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284663" y="2205038"/>
            <a:ext cx="136683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659563" y="1916113"/>
            <a:ext cx="1368425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80112" y="1412777"/>
            <a:ext cx="431751" cy="1224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659563" y="1484313"/>
            <a:ext cx="13684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243888" y="1844675"/>
            <a:ext cx="57626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243888" y="2060575"/>
            <a:ext cx="57626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79388" y="3429000"/>
            <a:ext cx="57626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79388" y="3644900"/>
            <a:ext cx="57626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1692275" y="36449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331913" y="36449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71550" y="36449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692275" y="32845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331913" y="32845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71550" y="32845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Выгнутая вверх стрелка 73"/>
          <p:cNvSpPr/>
          <p:nvPr/>
        </p:nvSpPr>
        <p:spPr>
          <a:xfrm>
            <a:off x="5867400" y="981075"/>
            <a:ext cx="13684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Выгнутая вверх стрелка 74"/>
          <p:cNvSpPr/>
          <p:nvPr/>
        </p:nvSpPr>
        <p:spPr>
          <a:xfrm rot="21108867" flipV="1">
            <a:off x="5524500" y="2690813"/>
            <a:ext cx="1800225" cy="360362"/>
          </a:xfrm>
          <a:prstGeom prst="curvedDownArrow">
            <a:avLst>
              <a:gd name="adj1" fmla="val 25000"/>
              <a:gd name="adj2" fmla="val 132774"/>
              <a:gd name="adj3" fmla="val 2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 l="9014" t="50207" r="18662" b="43412"/>
          <a:stretch>
            <a:fillRect/>
          </a:stretch>
        </p:blipFill>
        <p:spPr bwMode="auto">
          <a:xfrm>
            <a:off x="0" y="4121696"/>
            <a:ext cx="8100392" cy="3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 l="9150" t="56340" r="49802" b="2081"/>
          <a:stretch>
            <a:fillRect/>
          </a:stretch>
        </p:blipFill>
        <p:spPr bwMode="auto">
          <a:xfrm>
            <a:off x="0" y="4509120"/>
            <a:ext cx="4572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Овал 64"/>
          <p:cNvSpPr/>
          <p:nvPr/>
        </p:nvSpPr>
        <p:spPr>
          <a:xfrm rot="3217191">
            <a:off x="620616" y="4484023"/>
            <a:ext cx="1549777" cy="486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8236" r="8236" b="72321"/>
          <a:stretch>
            <a:fillRect/>
          </a:stretch>
        </p:blipFill>
        <p:spPr bwMode="auto">
          <a:xfrm>
            <a:off x="0" y="0"/>
            <a:ext cx="9144000" cy="14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43086" t="30155" r="8657" b="47165"/>
          <a:stretch>
            <a:fillRect/>
          </a:stretch>
        </p:blipFill>
        <p:spPr bwMode="auto">
          <a:xfrm>
            <a:off x="0" y="1412776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 l="9741" t="53505" r="8163" b="23815"/>
          <a:stretch>
            <a:fillRect/>
          </a:stretch>
        </p:blipFill>
        <p:spPr bwMode="auto">
          <a:xfrm>
            <a:off x="0" y="292494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 l="44684" t="67010" r="41663" b="-84"/>
          <a:stretch>
            <a:fillRect/>
          </a:stretch>
        </p:blipFill>
        <p:spPr bwMode="auto">
          <a:xfrm>
            <a:off x="0" y="4509120"/>
            <a:ext cx="9144000" cy="2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57595" t="64556"/>
          <a:stretch>
            <a:fillRect/>
          </a:stretch>
        </p:blipFill>
        <p:spPr bwMode="auto">
          <a:xfrm>
            <a:off x="3743400" y="4221088"/>
            <a:ext cx="54006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151" r="9935"/>
          <a:stretch>
            <a:fillRect/>
          </a:stretch>
        </p:blipFill>
        <p:spPr bwMode="auto">
          <a:xfrm>
            <a:off x="0" y="16686"/>
            <a:ext cx="9144000" cy="68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5356" t="8146" r="9045" b="-12679"/>
          <a:stretch>
            <a:fillRect/>
          </a:stretch>
        </p:blipFill>
        <p:spPr bwMode="auto">
          <a:xfrm>
            <a:off x="0" y="0"/>
            <a:ext cx="9217024" cy="7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151" r="9935"/>
          <a:stretch>
            <a:fillRect/>
          </a:stretch>
        </p:blipFill>
        <p:spPr bwMode="auto">
          <a:xfrm>
            <a:off x="0" y="16686"/>
            <a:ext cx="9144000" cy="68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4175" r="9636"/>
          <a:stretch>
            <a:fillRect/>
          </a:stretch>
        </p:blipFill>
        <p:spPr bwMode="auto">
          <a:xfrm>
            <a:off x="0" y="-762000"/>
            <a:ext cx="9289032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19493775">
            <a:off x="679985" y="982352"/>
            <a:ext cx="655238" cy="143691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78</Words>
  <Application>Microsoft Office PowerPoint</Application>
  <PresentationFormat>Экран (4:3)</PresentationFormat>
  <Paragraphs>21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43</cp:revision>
  <dcterms:created xsi:type="dcterms:W3CDTF">2013-04-09T14:53:57Z</dcterms:created>
  <dcterms:modified xsi:type="dcterms:W3CDTF">2013-08-22T18:08:18Z</dcterms:modified>
</cp:coreProperties>
</file>