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84" r:id="rId9"/>
    <p:sldId id="289" r:id="rId10"/>
    <p:sldId id="286" r:id="rId11"/>
    <p:sldId id="287" r:id="rId12"/>
    <p:sldId id="288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A8D38-73A3-43C0-8E7A-C50F9431F5B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B8041-59A7-4CFA-A3AF-49F39B68F8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8041-59A7-4CFA-A3AF-49F39B68F86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0EC389-CE6C-403C-9536-6FBA34226B0A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DB6110-9878-452D-A38E-15F7A2C3BF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image" Target="../media/image2.gif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3116"/>
            <a:ext cx="8686800" cy="45005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по литературе </a:t>
            </a:r>
            <a:r>
              <a:rPr lang="en-US" b="1" dirty="0" smtClean="0">
                <a:solidFill>
                  <a:srgbClr val="C00000"/>
                </a:solidFill>
              </a:rPr>
              <a:t>XIX </a:t>
            </a:r>
            <a:r>
              <a:rPr lang="ru-RU" b="1" dirty="0" smtClean="0">
                <a:solidFill>
                  <a:srgbClr val="C00000"/>
                </a:solidFill>
              </a:rPr>
              <a:t>века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5 класс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				</a:t>
            </a:r>
            <a:r>
              <a:rPr lang="ru-RU" sz="2000" b="1" dirty="0" smtClean="0"/>
              <a:t>Учитель</a:t>
            </a:r>
          </a:p>
          <a:p>
            <a:pPr>
              <a:buNone/>
            </a:pPr>
            <a:r>
              <a:rPr lang="ru-RU" sz="2000" b="1" dirty="0" smtClean="0"/>
              <a:t>						Бурая Оксана Анатольевна, </a:t>
            </a:r>
          </a:p>
          <a:p>
            <a:pPr>
              <a:buNone/>
            </a:pPr>
            <a:r>
              <a:rPr lang="ru-RU" sz="2000" b="1" dirty="0" smtClean="0"/>
              <a:t>						СП ООШ № 23 –</a:t>
            </a:r>
          </a:p>
          <a:p>
            <a:pPr>
              <a:buNone/>
            </a:pPr>
            <a:r>
              <a:rPr lang="ru-RU" sz="2000" b="1" dirty="0" smtClean="0"/>
              <a:t>						 отделение МОУ СОШ № 38</a:t>
            </a:r>
            <a:endParaRPr lang="ru-RU" sz="2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8686800" cy="171451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/>
            </a:r>
            <a:br>
              <a:rPr lang="ru-RU" sz="4800" dirty="0" smtClean="0">
                <a:solidFill>
                  <a:srgbClr val="C00000"/>
                </a:solidFill>
              </a:rPr>
            </a:br>
            <a:r>
              <a:rPr lang="ru-RU" sz="4800" dirty="0" smtClean="0">
                <a:solidFill>
                  <a:srgbClr val="C00000"/>
                </a:solidFill>
              </a:rPr>
              <a:t>урок – зачет 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«Мужчина двенадцати вершков роста, сложенный богатырем и глухонемой от рождения. Одаренный необычайной силой, он работал за четверых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(Герасим из рассказа И. С. Тургенева «</a:t>
            </a:r>
            <a:r>
              <a:rPr lang="ru-RU" dirty="0" err="1" smtClean="0"/>
              <a:t>Муму</a:t>
            </a:r>
            <a:r>
              <a:rPr lang="ru-RU" dirty="0" smtClean="0"/>
              <a:t>»)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БА, ЗНАКОМЫЕ ВСЕ ЛИЦА - 30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5409781"/>
            <a:ext cx="595313" cy="7576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Красавица миру на диво,</a:t>
            </a:r>
          </a:p>
          <a:p>
            <a:pPr algn="ctr">
              <a:buNone/>
            </a:pPr>
            <a:r>
              <a:rPr lang="ru-RU" dirty="0" smtClean="0"/>
              <a:t>Румяна, стройна, высока,</a:t>
            </a:r>
          </a:p>
          <a:p>
            <a:pPr algn="ctr">
              <a:buNone/>
            </a:pPr>
            <a:r>
              <a:rPr lang="ru-RU" dirty="0" smtClean="0"/>
              <a:t>Во всякой одежде красива,</a:t>
            </a:r>
          </a:p>
          <a:p>
            <a:pPr algn="ctr">
              <a:buNone/>
            </a:pPr>
            <a:r>
              <a:rPr lang="ru-RU" dirty="0" smtClean="0"/>
              <a:t>Ко всякой работе ловка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		(Крестьянка из поэмы Н. А. Некрасова «Мороз, Красный нос»)</a:t>
            </a:r>
          </a:p>
          <a:p>
            <a:pPr algn="ctr"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БА, ЗНАКОМЫЕ ВСЕ ЛИЦА - 40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5409781"/>
            <a:ext cx="595313" cy="7576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Это был мальчик умненький, миленький, учился хорошо и все его любили и ласкали. Однако, несмотря на то, ему часто скучно бывало в пансионе, а иногда даже грустно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(Алеша из сказки «Черная курица» А. Погорельского)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БА, ЗНАКОМЫЕ ВСЕ ЛИЦА -50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5409781"/>
            <a:ext cx="595313" cy="7576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Платок у ней на ухо сбился,</a:t>
            </a:r>
          </a:p>
          <a:p>
            <a:pPr algn="ctr">
              <a:buNone/>
            </a:pPr>
            <a:r>
              <a:rPr lang="ru-RU" dirty="0" smtClean="0"/>
              <a:t>Того гляди косы падут.</a:t>
            </a:r>
          </a:p>
          <a:p>
            <a:pPr algn="ctr">
              <a:buNone/>
            </a:pPr>
            <a:r>
              <a:rPr lang="ru-RU" dirty="0" smtClean="0"/>
              <a:t>Какой-то </a:t>
            </a:r>
            <a:r>
              <a:rPr lang="ru-RU" dirty="0" err="1" smtClean="0"/>
              <a:t>парнек</a:t>
            </a:r>
            <a:r>
              <a:rPr lang="ru-RU" dirty="0" smtClean="0"/>
              <a:t> изловчился</a:t>
            </a:r>
          </a:p>
          <a:p>
            <a:pPr algn="ctr">
              <a:buNone/>
            </a:pPr>
            <a:r>
              <a:rPr lang="ru-RU" dirty="0" smtClean="0"/>
              <a:t>И кверху подбросил их, шут!		</a:t>
            </a:r>
          </a:p>
          <a:p>
            <a:pPr algn="ctr">
              <a:buNone/>
            </a:pPr>
            <a:r>
              <a:rPr lang="ru-RU" dirty="0" smtClean="0"/>
              <a:t>		</a:t>
            </a:r>
          </a:p>
          <a:p>
            <a:pPr algn="ctr">
              <a:buNone/>
            </a:pPr>
            <a:r>
              <a:rPr lang="ru-RU" dirty="0" smtClean="0"/>
              <a:t>(Н. А. Некрасов «Мороз, Красный нос»)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Кажется, мы это читали - 10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В одном из отдаленных улиц Москвы, в сером доме с белыми колоннами, антресолью и покривившимся балконом, жила некогда…вдова, окруженная многочисленною дворней. Сыновья ее служили в Петербурге,  дочери вышли замуж; она выезжала редко и уединенно доживала последние годы своей скупой и скучающей старости.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(Из рассказа И. С. Тургенева «</a:t>
            </a:r>
            <a:r>
              <a:rPr lang="ru-RU" dirty="0" err="1" smtClean="0"/>
              <a:t>Муму</a:t>
            </a:r>
            <a:r>
              <a:rPr lang="ru-RU" dirty="0" smtClean="0"/>
              <a:t>»)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Кажется, мы это читали - 20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По обыкновению своему он подошел сначала к дощатому забору и долго смотрел в дырочку: но в этот день почти никто не проходил по переулку , и он со вздохом обратился к любезным своим курочкам.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(А. Погорельский «Черная курица»)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Кажется, мы это читали - 30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В одном большом городе был ботанический сад, а в этом саду была огромная оранжерея из железа и стекла. Она была очень красива: стройные витые колонны поддерживали все здание, на них упирались легкие узорчатые арки </a:t>
            </a:r>
          </a:p>
          <a:p>
            <a:pPr algn="ctr">
              <a:buNone/>
            </a:pPr>
            <a:r>
              <a:rPr lang="ru-RU" dirty="0" smtClean="0"/>
              <a:t>	(В. Гаршин «</a:t>
            </a:r>
            <a:r>
              <a:rPr lang="en-US" dirty="0" err="1" smtClean="0"/>
              <a:t>Attalea</a:t>
            </a:r>
            <a:r>
              <a:rPr lang="en-US" dirty="0" smtClean="0"/>
              <a:t> </a:t>
            </a:r>
            <a:r>
              <a:rPr lang="en-US" dirty="0" err="1" smtClean="0"/>
              <a:t>princeps</a:t>
            </a:r>
            <a:r>
              <a:rPr lang="ru-RU" dirty="0" smtClean="0"/>
              <a:t>»)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Кажется, мы это читали - 40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На другой день, чуть только стало смеркаться в поле, дед надел свитку, подпоясался, взял под мышку заступ и лопату, надел на голову шапку, выпил </a:t>
            </a:r>
            <a:r>
              <a:rPr lang="ru-RU" dirty="0" err="1" smtClean="0"/>
              <a:t>кухоль</a:t>
            </a:r>
            <a:r>
              <a:rPr lang="ru-RU" dirty="0" smtClean="0"/>
              <a:t> </a:t>
            </a:r>
            <a:r>
              <a:rPr lang="ru-RU" dirty="0" err="1" smtClean="0"/>
              <a:t>сировцу</a:t>
            </a:r>
            <a:r>
              <a:rPr lang="ru-RU" dirty="0" smtClean="0"/>
              <a:t>, утер губы полою и пошел к попову огороду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	(Н. В. Гоголь «Заколдованное место»)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Кажется, мы это читали - 50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Соревнуясь  в мастерстве обработки народных сказок, два поэта написали свои замечательные произведения. Кто эти поэты и о каких сказках идет речь?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	(</a:t>
            </a:r>
            <a:r>
              <a:rPr lang="ru-RU" b="1" dirty="0" smtClean="0"/>
              <a:t>В. А. Жуковский </a:t>
            </a:r>
            <a:r>
              <a:rPr lang="ru-RU" dirty="0" smtClean="0"/>
              <a:t>«Спящая царевна»,</a:t>
            </a:r>
          </a:p>
          <a:p>
            <a:pPr algn="ctr">
              <a:buNone/>
            </a:pPr>
            <a:r>
              <a:rPr lang="ru-RU" b="1" dirty="0" smtClean="0"/>
              <a:t>А. С. Пушкин </a:t>
            </a:r>
            <a:r>
              <a:rPr lang="ru-RU" dirty="0" smtClean="0"/>
              <a:t>«Сказка о мертвой царевне и о семи богатырях»)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Это было, было - 10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Этот рассказ был написан в ссылке в своем родовом имении, где в образе одной из героинь предстала его мать. Кто автор и как называется рассказ?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	( И. С. Тургенев «</a:t>
            </a:r>
            <a:r>
              <a:rPr lang="ru-RU" dirty="0" err="1" smtClean="0"/>
              <a:t>Муму</a:t>
            </a:r>
            <a:r>
              <a:rPr lang="ru-RU" dirty="0" smtClean="0"/>
              <a:t>»)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Это было, было - 20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14290"/>
          <a:ext cx="8715432" cy="58579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00328"/>
                <a:gridCol w="1357324"/>
                <a:gridCol w="1285882"/>
                <a:gridCol w="1214446"/>
                <a:gridCol w="1214446"/>
                <a:gridCol w="1143006"/>
              </a:tblGrid>
              <a:tr h="11715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БИОГРАФИЯ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2" action="ppaction://hlinksldjump"/>
                        </a:rPr>
                        <a:t>10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3" action="ppaction://hlinksldjump"/>
                        </a:rPr>
                        <a:t>20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4" action="ppaction://hlinksldjump"/>
                        </a:rPr>
                        <a:t>30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5" action="ppaction://hlinksldjump"/>
                        </a:rPr>
                        <a:t>40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6" action="ppaction://hlinksldjump"/>
                        </a:rPr>
                        <a:t>50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БА, ЗНАКОМЫЕ ВСЕ ЛИЦА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7" action="ppaction://hlinksldjump"/>
                        </a:rPr>
                        <a:t>10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8" action="ppaction://hlinksldjump"/>
                        </a:rPr>
                        <a:t>20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9" action="ppaction://hlinksldjump"/>
                        </a:rPr>
                        <a:t>30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0" action="ppaction://hlinksldjump"/>
                        </a:rPr>
                        <a:t>40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1" action="ppaction://hlinksldjump"/>
                        </a:rPr>
                        <a:t>50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КАЖЕТСЯ, МЫ ЭТО ЧИТАЛИ…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2" action="ppaction://hlinksldjump"/>
                        </a:rPr>
                        <a:t>10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3" action="ppaction://hlinksldjump"/>
                        </a:rPr>
                        <a:t>20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4" action="ppaction://hlinksldjump"/>
                        </a:rPr>
                        <a:t>30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5" action="ppaction://hlinksldjump"/>
                        </a:rPr>
                        <a:t>40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6" action="ppaction://hlinksldjump"/>
                        </a:rPr>
                        <a:t>50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ЭТО БЫЛО, БЫЛО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7" action="ppaction://hlinksldjump"/>
                        </a:rPr>
                        <a:t>10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8" action="ppaction://hlinksldjump"/>
                        </a:rPr>
                        <a:t>20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19" action="ppaction://hlinksldjump"/>
                        </a:rPr>
                        <a:t>30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20" action="ppaction://hlinksldjump"/>
                        </a:rPr>
                        <a:t>40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21" action="ppaction://hlinksldjump"/>
                        </a:rPr>
                        <a:t>50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ТРОПЫ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22" action="ppaction://hlinksldjump"/>
                        </a:rPr>
                        <a:t>10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23" action="ppaction://hlinksldjump"/>
                        </a:rPr>
                        <a:t>20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hlinkClick r:id="rId24" action="ppaction://hlinksldjump"/>
                        </a:rPr>
                        <a:t>30</a:t>
                      </a:r>
                      <a:endParaRPr lang="ru-RU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rgbClr val="00B0F0"/>
                          </a:solidFill>
                          <a:hlinkClick r:id="rId25" action="ppaction://hlinksldjump"/>
                        </a:rPr>
                        <a:t>40</a:t>
                      </a:r>
                      <a:endParaRPr lang="ru-RU" sz="4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solidFill>
                            <a:srgbClr val="00B0F0"/>
                          </a:solidFill>
                          <a:hlinkClick r:id="rId26" action="ppaction://hlinksldjump"/>
                        </a:rPr>
                        <a:t>50</a:t>
                      </a:r>
                      <a:endParaRPr lang="ru-RU" sz="44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14.gif">
            <a:hlinkClick r:id="rId27" action="ppaction://hlinksldjump"/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 rot="3018584">
            <a:off x="7929586" y="6191250"/>
            <a:ext cx="523875" cy="6667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2864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Это произведение посвящено очень важному событию в жизни России. Оно было написано в год 25-летнего юбилея этого исторического факта. О каком произведении идет речь? Кто его автор?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(М. Ю. Лермонтов «Бородино»)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Это было, было - 30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Он был участником двух войн: Кавказской и Крымской, хорошо знал жизнь солдат, был убежден, что только народ – истинный творец истории. Некоторые события личной жизни писателя легли в основу этого произведения.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(Л. Н. Толстой «Кавказский пленник»)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Это было, было - 40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В Древней Греции был баснописец. По его имени манера писателя замаскировать то, о чем он хочет рассказать, получила особое название. Какое?  Как имя древнегреческого баснописца?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		(Эзопов язык. Эзоп)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6868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Это было, было - 50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1058" y="5786454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…..		Забор,</a:t>
            </a:r>
          </a:p>
          <a:p>
            <a:pPr algn="ctr">
              <a:buNone/>
            </a:pPr>
            <a:r>
              <a:rPr lang="ru-RU" dirty="0" smtClean="0"/>
              <a:t>Ограждавший темный двор,</a:t>
            </a:r>
          </a:p>
          <a:p>
            <a:pPr algn="ctr">
              <a:buNone/>
            </a:pPr>
            <a:r>
              <a:rPr lang="ru-RU" dirty="0" smtClean="0"/>
              <a:t>Не терновник уж густой,</a:t>
            </a:r>
          </a:p>
          <a:p>
            <a:pPr algn="ctr">
              <a:buNone/>
            </a:pPr>
            <a:r>
              <a:rPr lang="ru-RU" dirty="0" smtClean="0"/>
              <a:t>Но кустарник молодой;</a:t>
            </a:r>
          </a:p>
          <a:p>
            <a:pPr algn="ctr">
              <a:buNone/>
            </a:pPr>
            <a:r>
              <a:rPr lang="ru-RU" dirty="0" smtClean="0"/>
              <a:t>Блещут розы по кустам… 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(Антитеза)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Тропы - 10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Звучал булат, картечь визжала,</a:t>
            </a:r>
          </a:p>
          <a:p>
            <a:pPr algn="ctr">
              <a:buNone/>
            </a:pPr>
            <a:r>
              <a:rPr lang="ru-RU" dirty="0" smtClean="0"/>
              <a:t>Рука бойцов колоть устала,</a:t>
            </a:r>
          </a:p>
          <a:p>
            <a:pPr algn="ctr">
              <a:buNone/>
            </a:pPr>
            <a:r>
              <a:rPr lang="ru-RU" dirty="0" smtClean="0"/>
              <a:t>И ядрам пролетать мешала</a:t>
            </a:r>
          </a:p>
          <a:p>
            <a:pPr algn="ctr">
              <a:buNone/>
            </a:pPr>
            <a:r>
              <a:rPr lang="ru-RU" dirty="0" smtClean="0"/>
              <a:t>Гора кровавых тел.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(Аллитерация)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Тропы - 20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 полчаса у него все было готово: Дела у него было немного: двор содержать в чистоте, два раза в день привезти бочку с водой, натаскать и наколоть дров для кухни и дома да чужих  не пускать и по ночам караулить.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(Гипербола)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Тропы - 30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149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Гусь, известно, птица важная и рассудительная; Герасим чувствовал к ним уважение, ходил за ними, кормил их; он и сам смахивал на степенного гусака.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	(Сравнение)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Тропы - 40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Это отличает прозу от поэзии: повторение каких-либо однозначных явлений через равные промежутки времени.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smtClean="0"/>
              <a:t>(Ритм)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Тропы - 50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72" y="5349162"/>
            <a:ext cx="642942" cy="8182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57562"/>
            <a:ext cx="8686800" cy="2722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404337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</a:rPr>
              <a:t>Спасибо за урок!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   Приземистый, маленький ростом, с большой головой и бледным лицом, он обладал большими карими глазами… Глаза эти, умные, с черными ресницами, …производили чарующее впечатление…</a:t>
            </a:r>
            <a:endParaRPr lang="ru-RU" dirty="0"/>
          </a:p>
          <a:p>
            <a:pPr algn="ctr">
              <a:buNone/>
            </a:pPr>
            <a:r>
              <a:rPr lang="ru-RU" dirty="0"/>
              <a:t>					</a:t>
            </a: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(М. Ю. Лермонтов)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БИОГРАФИЯ - 10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5182" y="5000636"/>
            <a:ext cx="1152528" cy="10477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Этот писатель с раннего детства вынес любовь к театру.  В доме его родителей был самодеятельный театр, пьесы для которого сочинял сначала отец писателя, потом и он сам. </a:t>
            </a:r>
          </a:p>
          <a:p>
            <a:pPr algn="ctr">
              <a:buNone/>
            </a:pPr>
            <a:r>
              <a:rPr lang="ru-RU" dirty="0" smtClean="0"/>
              <a:t>	(Н. В. Гоголь 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БИОГРАФИЯ - 20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710" y="5072074"/>
            <a:ext cx="748394" cy="95250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Какими прозвищами был награжден в Лицее А. С. Пушкин?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(Француз и Егоза)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БИОГРАФИЯ - 30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834" y="5357826"/>
            <a:ext cx="486457" cy="83344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В. Вересаев так говорил об этом писателе: «Неизвестно, был ли он когда-нибудь молод, деятелен, худощав, но его совершенно невозможно представить себе иначе, как тучным, малоподвижным стариком. И невозможно представить, что о нем могли бы писать биографы и мемуаристы, если бы не его легендарная леность, неопрятность и обжорливость?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(Об И. А. Крылове)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29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БИОГРАФИЯ - 40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5063409"/>
            <a:ext cx="714380" cy="110404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В день окончания Пушкиным поэмы «Руслан и Людмила» ему пришла посылка, а в ней портрет с надписью: «Победителю-ученику от побежденного учителя». Чей это был портрет?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(В. А. Жуковского)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00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БИОГРАФИЯ - 50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5409781"/>
            <a:ext cx="595313" cy="7576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Дочь прекрасна так была,</a:t>
            </a:r>
          </a:p>
          <a:p>
            <a:pPr algn="ctr">
              <a:buNone/>
            </a:pPr>
            <a:r>
              <a:rPr lang="ru-RU" dirty="0" smtClean="0"/>
              <a:t>Что ни в сказке рассказать,</a:t>
            </a:r>
          </a:p>
          <a:p>
            <a:pPr algn="ctr">
              <a:buNone/>
            </a:pPr>
            <a:r>
              <a:rPr lang="ru-RU" dirty="0" smtClean="0"/>
              <a:t>Ни пером ни описать…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	(Спящая царевна)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БА, ЗНАКОМЫЕ ВСЕ ЛИЦА - 10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5409781"/>
            <a:ext cx="595313" cy="7576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…девочка тоненькая, худенькая лет тринадцати и лицом на черного похожа.  Видно, что дочь. Тоже глаза черные, светлые и лицом красива. Одета в рубаху длинную синюю с широкими рукавами и без пояса.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	(Дина из «Кавказского пленника» Л. Н. Толстого)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1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БА, ЗНАКОМЫЕ ВСЕ ЛИЦА - 20</a:t>
            </a:r>
            <a:endParaRPr lang="ru-RU" dirty="0"/>
          </a:p>
        </p:txBody>
      </p:sp>
      <p:pic>
        <p:nvPicPr>
          <p:cNvPr id="4" name="Рисунок 3" descr="14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5409781"/>
            <a:ext cx="595313" cy="7576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</TotalTime>
  <Words>898</Words>
  <Application>Microsoft Office PowerPoint</Application>
  <PresentationFormat>Экран (4:3)</PresentationFormat>
  <Paragraphs>164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Открытая</vt:lpstr>
      <vt:lpstr> урок – зачет </vt:lpstr>
      <vt:lpstr>Слайд 2</vt:lpstr>
      <vt:lpstr>БИОГРАФИЯ - 10</vt:lpstr>
      <vt:lpstr>БИОГРАФИЯ - 20</vt:lpstr>
      <vt:lpstr>БИОГРАФИЯ - 30</vt:lpstr>
      <vt:lpstr>БИОГРАФИЯ - 40</vt:lpstr>
      <vt:lpstr>БИОГРАФИЯ - 50</vt:lpstr>
      <vt:lpstr>БА, ЗНАКОМЫЕ ВСЕ ЛИЦА - 10</vt:lpstr>
      <vt:lpstr>БА, ЗНАКОМЫЕ ВСЕ ЛИЦА - 20</vt:lpstr>
      <vt:lpstr>БА, ЗНАКОМЫЕ ВСЕ ЛИЦА - 30</vt:lpstr>
      <vt:lpstr>БА, ЗНАКОМЫЕ ВСЕ ЛИЦА - 40</vt:lpstr>
      <vt:lpstr>БА, ЗНАКОМЫЕ ВСЕ ЛИЦА -50</vt:lpstr>
      <vt:lpstr>Кажется, мы это читали - 10</vt:lpstr>
      <vt:lpstr>Кажется, мы это читали - 20</vt:lpstr>
      <vt:lpstr>Кажется, мы это читали - 30</vt:lpstr>
      <vt:lpstr>Кажется, мы это читали - 40</vt:lpstr>
      <vt:lpstr>Кажется, мы это читали - 50</vt:lpstr>
      <vt:lpstr>Это было, было - 10</vt:lpstr>
      <vt:lpstr>Это было, было - 20</vt:lpstr>
      <vt:lpstr>Это было, было - 30</vt:lpstr>
      <vt:lpstr>Это было, было - 40</vt:lpstr>
      <vt:lpstr>Это было, было - 50</vt:lpstr>
      <vt:lpstr>Тропы - 10</vt:lpstr>
      <vt:lpstr>Тропы - 20</vt:lpstr>
      <vt:lpstr>Тропы - 30</vt:lpstr>
      <vt:lpstr>Тропы - 40</vt:lpstr>
      <vt:lpstr>Тропы - 50</vt:lpstr>
      <vt:lpstr>Спасибо за урок!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22</cp:revision>
  <dcterms:created xsi:type="dcterms:W3CDTF">2011-02-21T15:06:34Z</dcterms:created>
  <dcterms:modified xsi:type="dcterms:W3CDTF">2011-03-02T17:03:40Z</dcterms:modified>
</cp:coreProperties>
</file>