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2" r:id="rId2"/>
    <p:sldId id="286" r:id="rId3"/>
    <p:sldId id="287" r:id="rId4"/>
    <p:sldId id="294" r:id="rId5"/>
    <p:sldId id="284" r:id="rId6"/>
    <p:sldId id="288" r:id="rId7"/>
    <p:sldId id="313" r:id="rId8"/>
    <p:sldId id="289" r:id="rId9"/>
    <p:sldId id="315" r:id="rId10"/>
    <p:sldId id="290" r:id="rId11"/>
    <p:sldId id="291" r:id="rId12"/>
    <p:sldId id="314" r:id="rId13"/>
    <p:sldId id="292" r:id="rId14"/>
    <p:sldId id="295" r:id="rId15"/>
    <p:sldId id="316" r:id="rId16"/>
    <p:sldId id="293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12" r:id="rId25"/>
    <p:sldId id="303" r:id="rId26"/>
    <p:sldId id="304" r:id="rId27"/>
    <p:sldId id="309" r:id="rId28"/>
    <p:sldId id="307" r:id="rId29"/>
    <p:sldId id="310" r:id="rId30"/>
    <p:sldId id="306" r:id="rId31"/>
    <p:sldId id="308" r:id="rId32"/>
    <p:sldId id="311" r:id="rId33"/>
    <p:sldId id="305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00"/>
    <a:srgbClr val="FFFF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50" autoAdjust="0"/>
    <p:restoredTop sz="94595" autoAdjust="0"/>
  </p:normalViewPr>
  <p:slideViewPr>
    <p:cSldViewPr>
      <p:cViewPr>
        <p:scale>
          <a:sx n="50" d="100"/>
          <a:sy n="50" d="100"/>
        </p:scale>
        <p:origin x="-184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5BAC669-F749-402C-A5AD-E01FC10F3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A26DF-BB53-4ED1-B5B8-A728FBFD678F}" type="slidenum">
              <a:rPr lang="ru-RU"/>
              <a:pPr/>
              <a:t>1</a:t>
            </a:fld>
            <a:endParaRPr lang="ru-RU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A0C26-2968-4C66-B3EC-CAC7E0037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91D81-1B60-4B24-8E10-948445E7C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F0472-C6B3-4D04-961C-F6F6DEFCC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1A8CC-A82C-45E1-8630-13F7B147C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23704-45CD-4F7D-8EAD-59F149085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FDBE-F44B-44D3-99BC-4C8958D22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74220-4C24-4EA7-9064-A3357E4E9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6404D-190D-4074-9347-463482DB7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1F750-2D98-407F-9418-5A156AED7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28B6-E8F1-4A08-B7C9-90ECCCD03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F3345-2B09-42BA-A785-C5826B5FE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4E6A6FF-892A-4815-8333-D1C8FF73C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8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0EFE32-3AB0-46A7-B125-BEDABBCC988F}" type="slidenum">
              <a:rPr lang="ru-RU"/>
              <a:pPr/>
              <a:t>1</a:t>
            </a:fld>
            <a:endParaRPr lang="ru-RU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6126162"/>
          </a:xfrm>
        </p:spPr>
        <p:txBody>
          <a:bodyPr/>
          <a:lstStyle/>
          <a:p>
            <a:pPr eaLnBrk="1" hangingPunct="1"/>
            <a:r>
              <a:rPr lang="ru-RU" sz="8000" b="1" dirty="0" smtClean="0">
                <a:solidFill>
                  <a:srgbClr val="FFFF00"/>
                </a:solidFill>
                <a:latin typeface="a_AlbionicB&amp;W" pitchFamily="34" charset="-52"/>
              </a:rPr>
              <a:t>Трудные случаи таблицы умножения и деления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27CF1A-705A-4EF7-8274-48B26B18A442}" type="slidenum">
              <a:rPr lang="ru-RU"/>
              <a:pPr/>
              <a:t>10</a:t>
            </a:fld>
            <a:endParaRPr lang="ru-RU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13716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7</a:t>
            </a:r>
            <a:r>
              <a:rPr lang="en-US" sz="12900">
                <a:solidFill>
                  <a:schemeClr val="bg1"/>
                </a:solidFill>
              </a:rPr>
              <a:t>·</a:t>
            </a:r>
            <a:r>
              <a:rPr lang="ru-RU" sz="129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268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35</a:t>
            </a:r>
          </a:p>
        </p:txBody>
      </p:sp>
      <p:sp>
        <p:nvSpPr>
          <p:cNvPr id="11269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11270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11271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376B2-2590-4109-B0A7-22BE6D532866}" type="slidenum">
              <a:rPr lang="ru-RU"/>
              <a:pPr/>
              <a:t>11</a:t>
            </a:fld>
            <a:endParaRPr lang="ru-RU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8</a:t>
            </a:r>
            <a:r>
              <a:rPr lang="en-US" sz="12900">
                <a:solidFill>
                  <a:schemeClr val="bg1"/>
                </a:solidFill>
              </a:rPr>
              <a:t>·</a:t>
            </a:r>
            <a:r>
              <a:rPr lang="ru-RU" sz="129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292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12293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12294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12295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1C5F7-457D-4671-99C0-C9A533176DC8}" type="slidenum">
              <a:rPr lang="ru-RU"/>
              <a:pPr/>
              <a:t>12</a:t>
            </a:fld>
            <a:endParaRPr lang="ru-RU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5</a:t>
            </a:r>
            <a:r>
              <a:rPr lang="en-US" sz="12900">
                <a:solidFill>
                  <a:schemeClr val="bg1"/>
                </a:solidFill>
              </a:rPr>
              <a:t>·</a:t>
            </a:r>
            <a:r>
              <a:rPr lang="ru-RU" sz="129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3316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13317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13318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13319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282C59-1E78-4A8C-8EF6-1D427E85DD72}" type="slidenum">
              <a:rPr lang="ru-RU"/>
              <a:pPr/>
              <a:t>13</a:t>
            </a:fld>
            <a:endParaRPr lang="ru-RU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4</a:t>
            </a:r>
            <a:r>
              <a:rPr lang="en-US" sz="12900" dirty="0">
                <a:solidFill>
                  <a:schemeClr val="bg1"/>
                </a:solidFill>
              </a:rPr>
              <a:t>·</a:t>
            </a:r>
            <a:r>
              <a:rPr lang="ru-RU" sz="129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340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14341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14342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14343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DABEC3-0911-44C9-8050-84F58C0426B8}" type="slidenum">
              <a:rPr lang="ru-RU"/>
              <a:pPr/>
              <a:t>14</a:t>
            </a:fld>
            <a:endParaRPr lang="ru-RU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63:9</a:t>
            </a:r>
          </a:p>
        </p:txBody>
      </p:sp>
      <p:sp>
        <p:nvSpPr>
          <p:cNvPr id="15364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5365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5366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367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38A49E-90DF-4EF6-A79B-FF7944479322}" type="slidenum">
              <a:rPr lang="ru-RU"/>
              <a:pPr/>
              <a:t>15</a:t>
            </a:fld>
            <a:endParaRPr lang="ru-RU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4</a:t>
            </a:r>
            <a:r>
              <a:rPr lang="en-US" sz="12900" dirty="0">
                <a:solidFill>
                  <a:schemeClr val="bg1"/>
                </a:solidFill>
              </a:rPr>
              <a:t>·</a:t>
            </a:r>
            <a:r>
              <a:rPr lang="ru-RU" sz="129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388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16389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16390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16391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726EB7-18B7-4A3B-A43D-8034EEFFAE99}" type="slidenum">
              <a:rPr lang="ru-RU"/>
              <a:pPr/>
              <a:t>16</a:t>
            </a:fld>
            <a:endParaRPr lang="ru-RU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7</a:t>
            </a:r>
            <a:r>
              <a:rPr lang="en-US" sz="12900">
                <a:solidFill>
                  <a:schemeClr val="bg1"/>
                </a:solidFill>
              </a:rPr>
              <a:t>·</a:t>
            </a:r>
            <a:r>
              <a:rPr lang="ru-RU" sz="129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7412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17413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17414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17415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4501-DEA0-47CC-A764-13CABCF0566E}" type="slidenum">
              <a:rPr lang="ru-RU"/>
              <a:pPr/>
              <a:t>17</a:t>
            </a:fld>
            <a:endParaRPr lang="ru-RU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32:4</a:t>
            </a:r>
          </a:p>
        </p:txBody>
      </p:sp>
      <p:sp>
        <p:nvSpPr>
          <p:cNvPr id="18436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8437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8438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8439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36AE42-0AC0-4217-AB9A-C030EF7699F1}" type="slidenum">
              <a:rPr lang="ru-RU"/>
              <a:pPr/>
              <a:t>18</a:t>
            </a:fld>
            <a:endParaRPr lang="ru-RU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72:9</a:t>
            </a:r>
          </a:p>
        </p:txBody>
      </p:sp>
      <p:sp>
        <p:nvSpPr>
          <p:cNvPr id="19460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9461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9462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9463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CE6B96-B6BD-4850-8E9E-6456BAAF01E3}" type="slidenum">
              <a:rPr lang="ru-RU"/>
              <a:pPr/>
              <a:t>19</a:t>
            </a:fld>
            <a:endParaRPr lang="ru-RU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54:6</a:t>
            </a:r>
          </a:p>
        </p:txBody>
      </p:sp>
      <p:sp>
        <p:nvSpPr>
          <p:cNvPr id="20484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0485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0486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0487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2E5E8-C59A-4234-B997-2CE87E619B4F}" type="slidenum">
              <a:rPr lang="ru-RU"/>
              <a:pPr/>
              <a:t>2</a:t>
            </a:fld>
            <a:endParaRPr lang="ru-RU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5516562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  <a:latin typeface="a_AlbionicB&amp;W" pitchFamily="34" charset="-52"/>
              </a:rPr>
              <a:t>Приношу свои извинения, но придётся начать заново!</a:t>
            </a:r>
          </a:p>
        </p:txBody>
      </p:sp>
      <p:pic>
        <p:nvPicPr>
          <p:cNvPr id="4" name="Рисунок 3" descr="4543991-thum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429000"/>
            <a:ext cx="1524000" cy="30099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13477B-B089-4720-831C-FA6236E5015E}" type="slidenum">
              <a:rPr lang="ru-RU"/>
              <a:pPr/>
              <a:t>20</a:t>
            </a:fld>
            <a:endParaRPr lang="ru-RU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63:9</a:t>
            </a:r>
          </a:p>
        </p:txBody>
      </p:sp>
      <p:sp>
        <p:nvSpPr>
          <p:cNvPr id="21508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1509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1510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1511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AB68A5-7050-4290-A2FB-94D50823005D}" type="slidenum">
              <a:rPr lang="ru-RU"/>
              <a:pPr/>
              <a:t>21</a:t>
            </a:fld>
            <a:endParaRPr lang="ru-RU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28:4</a:t>
            </a:r>
          </a:p>
        </p:txBody>
      </p:sp>
      <p:sp>
        <p:nvSpPr>
          <p:cNvPr id="22532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2533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2534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535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4E546F-D250-4B9E-B29F-C66407F7D29C}" type="slidenum">
              <a:rPr lang="ru-RU"/>
              <a:pPr/>
              <a:t>22</a:t>
            </a:fld>
            <a:endParaRPr lang="ru-RU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27:3</a:t>
            </a:r>
          </a:p>
        </p:txBody>
      </p:sp>
      <p:sp>
        <p:nvSpPr>
          <p:cNvPr id="23556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557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558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3559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10607F-256C-4E2D-8ED4-96720CAAEF79}" type="slidenum">
              <a:rPr lang="ru-RU"/>
              <a:pPr/>
              <a:t>23</a:t>
            </a:fld>
            <a:endParaRPr lang="ru-RU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36:9</a:t>
            </a:r>
          </a:p>
        </p:txBody>
      </p:sp>
      <p:sp>
        <p:nvSpPr>
          <p:cNvPr id="24580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4581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4582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4583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44CC8F-0D06-4114-ABB4-ED01DFA1B71C}" type="slidenum">
              <a:rPr lang="ru-RU"/>
              <a:pPr/>
              <a:t>24</a:t>
            </a:fld>
            <a:endParaRPr lang="ru-RU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16:4</a:t>
            </a:r>
          </a:p>
        </p:txBody>
      </p:sp>
      <p:sp>
        <p:nvSpPr>
          <p:cNvPr id="25604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605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5606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5607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55D135-3983-49BC-95CC-1E5711F77527}" type="slidenum">
              <a:rPr lang="ru-RU"/>
              <a:pPr/>
              <a:t>25</a:t>
            </a:fld>
            <a:endParaRPr lang="ru-RU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18:6</a:t>
            </a:r>
          </a:p>
        </p:txBody>
      </p:sp>
      <p:sp>
        <p:nvSpPr>
          <p:cNvPr id="26628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6629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6630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6631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EF7C3-05FB-409F-9BF4-5276E87AAF3A}" type="slidenum">
              <a:rPr lang="ru-RU"/>
              <a:pPr/>
              <a:t>26</a:t>
            </a:fld>
            <a:endParaRPr lang="ru-RU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56:8</a:t>
            </a:r>
          </a:p>
        </p:txBody>
      </p:sp>
      <p:sp>
        <p:nvSpPr>
          <p:cNvPr id="27652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7653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654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655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51021C-0D8C-4F37-B4D3-D6BCE6814B72}" type="slidenum">
              <a:rPr lang="ru-RU"/>
              <a:pPr/>
              <a:t>27</a:t>
            </a:fld>
            <a:endParaRPr lang="ru-RU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21:7</a:t>
            </a:r>
          </a:p>
        </p:txBody>
      </p:sp>
      <p:sp>
        <p:nvSpPr>
          <p:cNvPr id="28676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8677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8678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679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914BEB-D16E-4F0F-BDD5-6F3E0E8ABD2A}" type="slidenum">
              <a:rPr lang="ru-RU"/>
              <a:pPr/>
              <a:t>28</a:t>
            </a:fld>
            <a:endParaRPr lang="ru-RU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30:3</a:t>
            </a:r>
          </a:p>
        </p:txBody>
      </p:sp>
      <p:sp>
        <p:nvSpPr>
          <p:cNvPr id="29700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9701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9702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9703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7F5D7-116A-45AF-A44F-816C6EE061D8}" type="slidenum">
              <a:rPr lang="ru-RU"/>
              <a:pPr/>
              <a:t>29</a:t>
            </a:fld>
            <a:endParaRPr lang="ru-RU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18:3</a:t>
            </a:r>
          </a:p>
        </p:txBody>
      </p:sp>
      <p:sp>
        <p:nvSpPr>
          <p:cNvPr id="30724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725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726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27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4C9C3-2733-431A-8195-1B9787495D09}" type="slidenum">
              <a:rPr lang="ru-RU"/>
              <a:pPr/>
              <a:t>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7</a:t>
            </a:r>
            <a:r>
              <a:rPr lang="en-US" sz="12900">
                <a:solidFill>
                  <a:schemeClr val="bg1"/>
                </a:solidFill>
              </a:rPr>
              <a:t>·</a:t>
            </a:r>
            <a:r>
              <a:rPr lang="ru-RU" sz="129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56</a:t>
            </a:r>
          </a:p>
        </p:txBody>
      </p:sp>
      <p:sp>
        <p:nvSpPr>
          <p:cNvPr id="4101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 dirty="0">
                <a:solidFill>
                  <a:schemeClr val="bg1"/>
                </a:solidFill>
              </a:rPr>
              <a:t>64</a:t>
            </a:r>
          </a:p>
        </p:txBody>
      </p:sp>
      <p:sp>
        <p:nvSpPr>
          <p:cNvPr id="4102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63</a:t>
            </a:r>
          </a:p>
        </p:txBody>
      </p:sp>
      <p:sp>
        <p:nvSpPr>
          <p:cNvPr id="4103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AF5AD3-FBCB-406F-964C-7B24FCA0519F}" type="slidenum">
              <a:rPr lang="ru-RU"/>
              <a:pPr/>
              <a:t>30</a:t>
            </a:fld>
            <a:endParaRPr lang="ru-RU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56:7</a:t>
            </a:r>
          </a:p>
        </p:txBody>
      </p:sp>
      <p:sp>
        <p:nvSpPr>
          <p:cNvPr id="31748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1749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750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1751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91D375-F9C9-4E86-813D-8986615DFA88}" type="slidenum">
              <a:rPr lang="ru-RU"/>
              <a:pPr/>
              <a:t>31</a:t>
            </a:fld>
            <a:endParaRPr lang="ru-RU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28:7</a:t>
            </a:r>
          </a:p>
        </p:txBody>
      </p:sp>
      <p:sp>
        <p:nvSpPr>
          <p:cNvPr id="32772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773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2774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2775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D72D3C-4BF6-4ECD-AB7A-226E4C309942}" type="slidenum">
              <a:rPr lang="ru-RU"/>
              <a:pPr/>
              <a:t>32</a:t>
            </a:fld>
            <a:endParaRPr lang="ru-RU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72:9</a:t>
            </a:r>
          </a:p>
        </p:txBody>
      </p:sp>
      <p:sp>
        <p:nvSpPr>
          <p:cNvPr id="33796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3797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3798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3799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D8D7AA-5207-4503-85C2-C91DD9C2FCBB}" type="slidenum">
              <a:rPr lang="ru-RU"/>
              <a:pPr/>
              <a:t>33</a:t>
            </a:fld>
            <a:endParaRPr lang="ru-RU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6126162"/>
          </a:xfrm>
        </p:spPr>
        <p:txBody>
          <a:bodyPr/>
          <a:lstStyle/>
          <a:p>
            <a:pPr eaLnBrk="1" hangingPunct="1"/>
            <a:r>
              <a:rPr lang="ru-RU" sz="6600" dirty="0" smtClean="0">
                <a:solidFill>
                  <a:srgbClr val="FF0000"/>
                </a:solidFill>
                <a:latin typeface="a_AlbionicB&amp;W" pitchFamily="34" charset="-52"/>
              </a:rPr>
              <a:t>Поздравляю, вы запомнили таблицу умножения и деления!</a:t>
            </a:r>
          </a:p>
        </p:txBody>
      </p:sp>
      <p:pic>
        <p:nvPicPr>
          <p:cNvPr id="5" name="Рисунок 4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5715000"/>
            <a:ext cx="952500" cy="1143000"/>
          </a:xfrm>
          <a:prstGeom prst="rect">
            <a:avLst/>
          </a:prstGeom>
        </p:spPr>
      </p:pic>
      <p:pic>
        <p:nvPicPr>
          <p:cNvPr id="7" name="Рисунок 6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5715000"/>
            <a:ext cx="952500" cy="1143000"/>
          </a:xfrm>
          <a:prstGeom prst="rect">
            <a:avLst/>
          </a:prstGeom>
        </p:spPr>
      </p:pic>
      <p:pic>
        <p:nvPicPr>
          <p:cNvPr id="8" name="Рисунок 7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715000"/>
            <a:ext cx="952500" cy="1143000"/>
          </a:xfrm>
          <a:prstGeom prst="rect">
            <a:avLst/>
          </a:prstGeom>
        </p:spPr>
      </p:pic>
      <p:pic>
        <p:nvPicPr>
          <p:cNvPr id="9" name="Рисунок 8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715000"/>
            <a:ext cx="952500" cy="1143000"/>
          </a:xfrm>
          <a:prstGeom prst="rect">
            <a:avLst/>
          </a:prstGeom>
        </p:spPr>
      </p:pic>
      <p:pic>
        <p:nvPicPr>
          <p:cNvPr id="10" name="Рисунок 9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715000"/>
            <a:ext cx="952500" cy="1143000"/>
          </a:xfrm>
          <a:prstGeom prst="rect">
            <a:avLst/>
          </a:prstGeom>
        </p:spPr>
      </p:pic>
      <p:pic>
        <p:nvPicPr>
          <p:cNvPr id="11" name="Рисунок 10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715000"/>
            <a:ext cx="952500" cy="1143000"/>
          </a:xfrm>
          <a:prstGeom prst="rect">
            <a:avLst/>
          </a:prstGeom>
        </p:spPr>
      </p:pic>
      <p:pic>
        <p:nvPicPr>
          <p:cNvPr id="12" name="Рисунок 11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419600"/>
            <a:ext cx="952500" cy="1143000"/>
          </a:xfrm>
          <a:prstGeom prst="rect">
            <a:avLst/>
          </a:prstGeom>
        </p:spPr>
      </p:pic>
      <p:pic>
        <p:nvPicPr>
          <p:cNvPr id="13" name="Рисунок 12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419600"/>
            <a:ext cx="952500" cy="1143000"/>
          </a:xfrm>
          <a:prstGeom prst="rect">
            <a:avLst/>
          </a:prstGeom>
        </p:spPr>
      </p:pic>
      <p:pic>
        <p:nvPicPr>
          <p:cNvPr id="14" name="Рисунок 13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419600"/>
            <a:ext cx="952500" cy="1143000"/>
          </a:xfrm>
          <a:prstGeom prst="rect">
            <a:avLst/>
          </a:prstGeom>
        </p:spPr>
      </p:pic>
      <p:pic>
        <p:nvPicPr>
          <p:cNvPr id="15" name="Рисунок 14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0" y="3352800"/>
            <a:ext cx="952500" cy="1143000"/>
          </a:xfrm>
          <a:prstGeom prst="rect">
            <a:avLst/>
          </a:prstGeom>
        </p:spPr>
      </p:pic>
      <p:pic>
        <p:nvPicPr>
          <p:cNvPr id="16" name="Рисунок 15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0" y="5715000"/>
            <a:ext cx="952500" cy="1143000"/>
          </a:xfrm>
          <a:prstGeom prst="rect">
            <a:avLst/>
          </a:prstGeom>
        </p:spPr>
      </p:pic>
      <p:pic>
        <p:nvPicPr>
          <p:cNvPr id="17" name="Рисунок 16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715000"/>
            <a:ext cx="952500" cy="1143000"/>
          </a:xfrm>
          <a:prstGeom prst="rect">
            <a:avLst/>
          </a:prstGeom>
        </p:spPr>
      </p:pic>
      <p:pic>
        <p:nvPicPr>
          <p:cNvPr id="18" name="Рисунок 17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276600"/>
            <a:ext cx="952500" cy="1143000"/>
          </a:xfrm>
          <a:prstGeom prst="rect">
            <a:avLst/>
          </a:prstGeom>
        </p:spPr>
      </p:pic>
      <p:pic>
        <p:nvPicPr>
          <p:cNvPr id="19" name="Рисунок 18" descr="61812145_1279772029_0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0" y="4495800"/>
            <a:ext cx="952500" cy="1143000"/>
          </a:xfrm>
          <a:prstGeom prst="rect">
            <a:avLst/>
          </a:prstGeom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40C851-DE2E-4B78-8692-1462315A3A81}" type="slidenum">
              <a:rPr lang="ru-RU"/>
              <a:pPr/>
              <a:t>4</a:t>
            </a:fld>
            <a:endParaRPr lang="ru-RU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81:9</a:t>
            </a:r>
          </a:p>
        </p:txBody>
      </p:sp>
      <p:sp>
        <p:nvSpPr>
          <p:cNvPr id="5124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5125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126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127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B86CF3-1CF0-4346-8075-60657FBDD683}" type="slidenum">
              <a:rPr lang="ru-RU"/>
              <a:pPr/>
              <a:t>5</a:t>
            </a:fld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9</a:t>
            </a:r>
            <a:r>
              <a:rPr lang="en-US" sz="12900">
                <a:solidFill>
                  <a:schemeClr val="bg1"/>
                </a:solidFill>
              </a:rPr>
              <a:t>·</a:t>
            </a:r>
            <a:r>
              <a:rPr lang="ru-RU" sz="129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148" name="AutoShape 7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72</a:t>
            </a:r>
          </a:p>
        </p:txBody>
      </p:sp>
      <p:sp>
        <p:nvSpPr>
          <p:cNvPr id="6149" name="AutoShape 1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64</a:t>
            </a:r>
          </a:p>
        </p:txBody>
      </p:sp>
      <p:sp>
        <p:nvSpPr>
          <p:cNvPr id="6150" name="AutoShape 18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63</a:t>
            </a:r>
          </a:p>
        </p:txBody>
      </p:sp>
      <p:sp>
        <p:nvSpPr>
          <p:cNvPr id="6151" name="AutoShape 19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DA44B-B459-4721-A45A-1D73441C77BB}" type="slidenum">
              <a:rPr lang="ru-RU"/>
              <a:pPr/>
              <a:t>6</a:t>
            </a:fld>
            <a:endParaRPr lang="ru-RU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9</a:t>
            </a:r>
            <a:r>
              <a:rPr lang="en-US" sz="12900">
                <a:solidFill>
                  <a:schemeClr val="bg1"/>
                </a:solidFill>
              </a:rPr>
              <a:t>·</a:t>
            </a:r>
            <a:r>
              <a:rPr lang="ru-RU" sz="129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172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54</a:t>
            </a:r>
          </a:p>
        </p:txBody>
      </p:sp>
      <p:sp>
        <p:nvSpPr>
          <p:cNvPr id="7173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48</a:t>
            </a:r>
          </a:p>
        </p:txBody>
      </p:sp>
      <p:sp>
        <p:nvSpPr>
          <p:cNvPr id="7174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64</a:t>
            </a:r>
          </a:p>
        </p:txBody>
      </p:sp>
      <p:sp>
        <p:nvSpPr>
          <p:cNvPr id="7175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14DA62-FA9D-4F4C-B561-B8D8656CA1FA}" type="slidenum">
              <a:rPr lang="ru-RU"/>
              <a:pPr/>
              <a:t>7</a:t>
            </a:fld>
            <a:endParaRPr 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 dirty="0">
                <a:solidFill>
                  <a:schemeClr val="bg1"/>
                </a:solidFill>
              </a:rPr>
              <a:t>42:6</a:t>
            </a:r>
          </a:p>
        </p:txBody>
      </p:sp>
      <p:sp>
        <p:nvSpPr>
          <p:cNvPr id="8196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197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8198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199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79B586-C19C-4116-B3EC-839A19A61912}" type="slidenum">
              <a:rPr lang="ru-RU"/>
              <a:pPr/>
              <a:t>8</a:t>
            </a:fld>
            <a:endParaRPr lang="ru-RU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8</a:t>
            </a:r>
            <a:r>
              <a:rPr lang="en-US" sz="12900">
                <a:solidFill>
                  <a:schemeClr val="bg1"/>
                </a:solidFill>
              </a:rPr>
              <a:t>·</a:t>
            </a:r>
            <a:r>
              <a:rPr lang="ru-RU" sz="129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220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48</a:t>
            </a:r>
          </a:p>
        </p:txBody>
      </p:sp>
      <p:sp>
        <p:nvSpPr>
          <p:cNvPr id="9221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9222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64</a:t>
            </a:r>
          </a:p>
        </p:txBody>
      </p:sp>
      <p:sp>
        <p:nvSpPr>
          <p:cNvPr id="9223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D61505-83CE-458C-91F7-DA3156F6E7CD}" type="slidenum">
              <a:rPr lang="ru-RU"/>
              <a:pPr/>
              <a:t>9</a:t>
            </a:fld>
            <a:endParaRPr lang="ru-RU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1524000"/>
            <a:ext cx="4572000" cy="3429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900">
                <a:solidFill>
                  <a:schemeClr val="bg1"/>
                </a:solidFill>
              </a:rPr>
              <a:t>32:8</a:t>
            </a:r>
          </a:p>
        </p:txBody>
      </p:sp>
      <p:sp>
        <p:nvSpPr>
          <p:cNvPr id="10244" name="AutoShape 3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20574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245" name="AutoShape 4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6858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246" name="AutoShape 5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34290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247" name="AutoShape 6">
            <a:hlinkClick r:id="rId3" action="ppaction://hlinksldjump" highlightClick="1">
              <a:snd r:embed="rId4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5943600" y="4800600"/>
            <a:ext cx="1371600" cy="1371600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80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228</Words>
  <Application>Microsoft PowerPoint</Application>
  <PresentationFormat>Экран (4:3)</PresentationFormat>
  <Paragraphs>187</Paragraphs>
  <Slides>33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Arial</vt:lpstr>
      <vt:lpstr>a_AlbionicB&amp;W</vt:lpstr>
      <vt:lpstr>Оформление по умолчанию</vt:lpstr>
      <vt:lpstr>Трудные случаи таблицы умножения и деления</vt:lpstr>
      <vt:lpstr>Приношу свои извинения, но придётся начать заново!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Поздравляю, вы запомнили таблицу умножения и деления!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Е.Н.Каменева</dc:creator>
  <cp:lastModifiedBy>uservdvc</cp:lastModifiedBy>
  <cp:revision>15</cp:revision>
  <cp:lastPrinted>1601-01-01T00:00:00Z</cp:lastPrinted>
  <dcterms:created xsi:type="dcterms:W3CDTF">1601-01-01T00:00:00Z</dcterms:created>
  <dcterms:modified xsi:type="dcterms:W3CDTF">2014-11-22T07:04:51Z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