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8" r:id="rId3"/>
    <p:sldId id="263" r:id="rId4"/>
    <p:sldId id="267" r:id="rId5"/>
    <p:sldId id="260" r:id="rId6"/>
    <p:sldId id="261" r:id="rId7"/>
    <p:sldId id="269" r:id="rId8"/>
    <p:sldId id="271" r:id="rId9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21" autoAdjust="0"/>
    <p:restoredTop sz="94660"/>
  </p:normalViewPr>
  <p:slideViewPr>
    <p:cSldViewPr>
      <p:cViewPr varScale="1">
        <p:scale>
          <a:sx n="74" d="100"/>
          <a:sy n="74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164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/>
              <a:pPr/>
              <a:t>5/15/2009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02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5/15/2009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5/15/2009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05.02.2014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84370"/>
            <a:ext cx="6858000" cy="4575571"/>
          </a:xfrm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53236" y="2066764"/>
            <a:ext cx="5181600" cy="1352872"/>
          </a:xfrm>
        </p:spPr>
        <p:txBody>
          <a:bodyPr vert="vert">
            <a:normAutofit/>
          </a:bodyPr>
          <a:lstStyle/>
          <a:p>
            <a:r>
              <a:rPr lang="ru-RU" sz="1400" dirty="0" smtClean="0"/>
              <a:t>Выполнила </a:t>
            </a:r>
            <a:r>
              <a:rPr lang="ru-RU" sz="1400" dirty="0" smtClean="0"/>
              <a:t>воспитатель МДОУ</a:t>
            </a:r>
            <a:r>
              <a:rPr sz="1400" smtClean="0"/>
              <a:t> детский сад "Солнышко" с.Раевка" Пахомова И.А.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 2014 </a:t>
            </a:r>
            <a:r>
              <a:rPr lang="ru-RU" sz="1400" dirty="0" smtClean="0"/>
              <a:t>г. </a:t>
            </a:r>
            <a:endParaRPr lang="ru-RU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3200" dirty="0" smtClean="0"/>
              <a:t>Организация оздоровительных закаливающих мероприятий в условиях ДОУ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3687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советские времена к закаливанию детей подходили очень серьезно. И следует сказать, что тогда дети сами по себе были еще не столь ослаблены и больны, как сегодня. И пусть прошло не так уж и много времени, но поменялось буквально все: генетика, нагрузки, темпы и образ жизни, качество питания и экология, медицинское обслуживание (в частности большое количество подделок медпрепаратов). В общем, современные дети уже с рождения ослаблены и склонны к частым болезням. Поэтому сегодня им как никогда прежде необходимы общеукрепляющие процедуры, в частности закаливание.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55" r="22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27773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05400" y="228599"/>
            <a:ext cx="3200400" cy="622473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Итак, начнем из самого простого и необходимого – микроклимата в помещении группы. Здесь должно быть всегда свежо и слегка прохладно. Температура воздуха – не выше 22, во время сна – не выше 18, но и не ниже 14 градусов.</a:t>
            </a:r>
          </a:p>
          <a:p>
            <a:r>
              <a:rPr lang="ru-RU" dirty="0" smtClean="0"/>
              <a:t>Влажность </a:t>
            </a:r>
            <a:r>
              <a:rPr lang="ru-RU" dirty="0"/>
              <a:t>воздуха должна поддерживаться на уровне 40-60%. При этом пол в помещении должен быть теплым и в присутствии детей – никаких сквозняков! А вот когда они на прогулке или в спортзале – обязательное сквозное </a:t>
            </a:r>
            <a:r>
              <a:rPr lang="ru-RU" dirty="0" smtClean="0"/>
              <a:t>проветривание!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6" b="2976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Из относительно безобидных закаляющих процедур, применяемых в детском саду, – </a:t>
            </a:r>
            <a:r>
              <a:rPr lang="ru-RU" dirty="0" smtClean="0"/>
              <a:t>хождение </a:t>
            </a:r>
            <a:r>
              <a:rPr lang="ru-RU" dirty="0"/>
              <a:t>по «дорожке здоровья» (коврик с шипами, накрыт влажной салфеткой, смоченной в 10%-ом солевом растворе), недлительное хождение босиком по полу, воздушные ванны.</a:t>
            </a:r>
          </a:p>
        </p:txBody>
      </p:sp>
      <p:pic>
        <p:nvPicPr>
          <p:cNvPr id="1026" name="Picture 2" descr="F:\Program Files\Webteh\BSPlayer\bscap0007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/>
          <a:srcRect l="9031" t="12306" r="9031" b="12664"/>
          <a:stretch>
            <a:fillRect/>
          </a:stretch>
        </p:blipFill>
        <p:spPr bwMode="auto">
          <a:xfrm>
            <a:off x="152400" y="714356"/>
            <a:ext cx="4368800" cy="3000396"/>
          </a:xfrm>
          <a:prstGeom prst="rect">
            <a:avLst/>
          </a:prstGeom>
          <a:noFill/>
        </p:spPr>
      </p:pic>
      <p:pic>
        <p:nvPicPr>
          <p:cNvPr id="1027" name="Picture 3" descr="F:\Program Files\Webteh\BSPlayer\bscap0006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/>
          <a:srcRect l="15213" t="12491" b="12746"/>
          <a:stretch>
            <a:fillRect/>
          </a:stretch>
        </p:blipFill>
        <p:spPr bwMode="auto">
          <a:xfrm>
            <a:off x="4962360" y="571480"/>
            <a:ext cx="3456217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2201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2967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Главные правила</a:t>
            </a:r>
            <a:r>
              <a:rPr lang="ru-RU" dirty="0" smtClean="0"/>
              <a:t>,  </a:t>
            </a:r>
            <a:r>
              <a:rPr lang="ru-RU" dirty="0"/>
              <a:t>как проводить закаливание детей в детском саду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Правило номер один –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регулярность</a:t>
            </a:r>
            <a:r>
              <a:rPr lang="ru-RU" dirty="0"/>
              <a:t>. Воспитатели должны осуществлять закалку детей ежедневно, независимо ни от каких обстоятельств (кроме состояния ребенка). Только систематичность мероприятий может обеспечить определенный успех. При этом начать нужно с беседы с родителями – они должны поддерживать эффект и в домашних условиях. То есть не кутать ребенка дома и не держать его, словно в теплице. Весь комплекс закаляющих мероприятий должен гармонично переходить из сада в дом, и из дома в сад. Если вы раньше не закаляли ребенка, то для начала просто позвольте ему побегать в одних трусиках после утреннего пробуждения или займитесь физкультурой босяком.</a:t>
            </a:r>
          </a:p>
        </p:txBody>
      </p:sp>
      <p:pic>
        <p:nvPicPr>
          <p:cNvPr id="2050" name="Picture 2" descr="F:\Program Files\Webteh\BSPlayer\bscap0008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/>
          <a:srcRect l="21809" t="12198" r="21809" b="14383"/>
          <a:stretch>
            <a:fillRect/>
          </a:stretch>
        </p:blipFill>
        <p:spPr bwMode="auto">
          <a:xfrm>
            <a:off x="304800" y="1000108"/>
            <a:ext cx="475488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8231832" cy="1821904"/>
          </a:xfrm>
        </p:spPr>
        <p:txBody>
          <a:bodyPr/>
          <a:lstStyle>
            <a:extLst/>
          </a:lstStyle>
          <a:p>
            <a:r>
              <a:rPr lang="ru-RU" sz="1800" dirty="0"/>
              <a:t>Второе обязательное правило –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интенсивность</a:t>
            </a:r>
            <a:r>
              <a:rPr lang="ru-RU" sz="1800" dirty="0"/>
              <a:t> закаливающих процедур должна возрастать постепенно. То есть время от времени нужно увеличивать зону воздействия закаливающего фактора, его «агрессивность» (например, более высокая или низкая температура) и время воздействия. К примеру, температуру воды и воздуха для здоровых детей рекомендуется понижать на 2-3 градуса каждые 2-3 дня. Так же плавно увеличивается количество и разновидность закаляющих факторов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98" r="15198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39" r="11039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/>
              <a:t>В программу закаливания в детском саду должны входить методы, предусматривающие воздействие разных закаляющих факторов: воды, воздуха, температур, солнечных и ультрафиолетовых лучей, механических и прочих раздражителей.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400" dirty="0"/>
              <a:t>Воспитатели и родители должны понимать, что процесс закаливания – это целый комплекс мероприятий, связанных между собой и дополняющих друг друга, которые обязательно повторяются изо дня в день. Только так оздоровление детей будет эффективным.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400" dirty="0"/>
              <a:t>Но еще раз отметим, что родители с воспитателями должны быть заодно. Нет ни единого ребенка, которому закаливание абсолютно противопоказано. Могут быть временные перерывы или ослабления, но в целом рекомендуется закалять всех детей, причем начинать никогда не поздно. </a:t>
            </a:r>
          </a:p>
        </p:txBody>
      </p:sp>
      <p:pic>
        <p:nvPicPr>
          <p:cNvPr id="3074" name="Picture 2" descr="F:\Program Files\Webteh\BSPlayer\bscap0003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l="21875" t="11443" r="21875" b="12040"/>
          <a:stretch>
            <a:fillRect/>
          </a:stretch>
        </p:blipFill>
        <p:spPr bwMode="auto">
          <a:xfrm>
            <a:off x="228600" y="928670"/>
            <a:ext cx="2590800" cy="2643206"/>
          </a:xfrm>
          <a:prstGeom prst="rect">
            <a:avLst/>
          </a:prstGeom>
          <a:noFill/>
        </p:spPr>
      </p:pic>
      <p:pic>
        <p:nvPicPr>
          <p:cNvPr id="3075" name="Picture 3" descr="F:\Program Files\Webteh\BSPlayer\bscap0001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/>
          <a:srcRect l="21875" t="11443" r="21875" b="14108"/>
          <a:stretch>
            <a:fillRect/>
          </a:stretch>
        </p:blipFill>
        <p:spPr bwMode="auto">
          <a:xfrm>
            <a:off x="3048000" y="928670"/>
            <a:ext cx="2590800" cy="2571768"/>
          </a:xfrm>
          <a:prstGeom prst="rect">
            <a:avLst/>
          </a:prstGeom>
          <a:noFill/>
        </p:spPr>
      </p:pic>
      <p:pic>
        <p:nvPicPr>
          <p:cNvPr id="3077" name="Picture 5" descr="F:\Program Files\Webteh\BSPlayer\bscap001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/>
          <a:srcRect l="21875" t="11443" r="21875" b="12040"/>
          <a:stretch>
            <a:fillRect/>
          </a:stretch>
        </p:blipFill>
        <p:spPr bwMode="auto">
          <a:xfrm>
            <a:off x="5867400" y="928670"/>
            <a:ext cx="2590800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8125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5" r="301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076056" y="260648"/>
            <a:ext cx="3200400" cy="381000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482594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временны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560</Words>
  <Application>Microsoft Office PowerPoint</Application>
  <PresentationFormat>Экран (4:3)</PresentationFormat>
  <Paragraphs>28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Современный фотоальбом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2012-10-26T03:12:34Z</dcterms:created>
  <dcterms:modified xsi:type="dcterms:W3CDTF">2014-02-05T19:17:51Z</dcterms:modified>
  <cp:contentStatus/>
</cp:coreProperties>
</file>