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3" r:id="rId4"/>
    <p:sldId id="261" r:id="rId5"/>
    <p:sldId id="262" r:id="rId6"/>
    <p:sldId id="295" r:id="rId7"/>
    <p:sldId id="277" r:id="rId8"/>
    <p:sldId id="294" r:id="rId9"/>
    <p:sldId id="296" r:id="rId10"/>
    <p:sldId id="263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009900"/>
    <a:srgbClr val="006666"/>
    <a:srgbClr val="008000"/>
    <a:srgbClr val="66FF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2A14-34C6-4C24-8E08-A34D8AC010D3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B86C-574E-43D6-BACE-6A4F30DA0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images.google.ru/imghp?hl=ru&amp;tab=w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bus.detsky-mir.com/2871/rebusy_po_matematik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85918" y="0"/>
            <a:ext cx="6643734" cy="207170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91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Занимательная 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214942" y="2786058"/>
            <a:ext cx="3429024" cy="928694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математика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Picture 1" descr="2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357694"/>
            <a:ext cx="1000132" cy="1000132"/>
          </a:xfrm>
          <a:prstGeom prst="rect">
            <a:avLst/>
          </a:prstGeom>
          <a:noFill/>
        </p:spPr>
      </p:pic>
      <p:pic>
        <p:nvPicPr>
          <p:cNvPr id="7" name="Рисунок 6" descr="bbe2c44e6d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334000"/>
            <a:ext cx="65722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6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285728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мальчика столько сестер, сколько и братьев, а у его сестры вдвое меньше сестер, чем братьев. Сколько всех братьев и всех сестер?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000768"/>
            <a:ext cx="654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 брата, 3 сестры.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 i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9" descr="j02836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28868"/>
            <a:ext cx="1015289" cy="1285884"/>
          </a:xfrm>
          <a:prstGeom prst="rect">
            <a:avLst/>
          </a:prstGeom>
          <a:noFill/>
        </p:spPr>
      </p:pic>
      <p:pic>
        <p:nvPicPr>
          <p:cNvPr id="18" name="Рисунок 17" descr="01bd74f2019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285992"/>
            <a:ext cx="1000125" cy="1114425"/>
          </a:xfrm>
          <a:prstGeom prst="rect">
            <a:avLst/>
          </a:prstGeom>
        </p:spPr>
      </p:pic>
      <p:pic>
        <p:nvPicPr>
          <p:cNvPr id="19" name="Рисунок 18" descr="8d932c23c5c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214686"/>
            <a:ext cx="1428750" cy="1428750"/>
          </a:xfrm>
          <a:prstGeom prst="rect">
            <a:avLst/>
          </a:prstGeom>
        </p:spPr>
      </p:pic>
      <p:pic>
        <p:nvPicPr>
          <p:cNvPr id="20" name="Рисунок 19" descr="2b7611d0224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3571876"/>
            <a:ext cx="1123950" cy="1800225"/>
          </a:xfrm>
          <a:prstGeom prst="rect">
            <a:avLst/>
          </a:prstGeom>
        </p:spPr>
      </p:pic>
      <p:pic>
        <p:nvPicPr>
          <p:cNvPr id="21" name="Рисунок 20" descr="26ddc135b32c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2857496"/>
            <a:ext cx="1123950" cy="885825"/>
          </a:xfrm>
          <a:prstGeom prst="rect">
            <a:avLst/>
          </a:prstGeom>
        </p:spPr>
      </p:pic>
      <p:pic>
        <p:nvPicPr>
          <p:cNvPr id="22" name="Рисунок 21" descr="2cee016fdbdf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28" y="4000504"/>
            <a:ext cx="1400175" cy="1352550"/>
          </a:xfrm>
          <a:prstGeom prst="rect">
            <a:avLst/>
          </a:prstGeom>
        </p:spPr>
      </p:pic>
      <p:pic>
        <p:nvPicPr>
          <p:cNvPr id="23" name="Рисунок 22" descr="19cb97926306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24" y="6072206"/>
            <a:ext cx="77152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357694"/>
            <a:ext cx="74295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Georgia" pitchFamily="18" charset="0"/>
              </a:rPr>
              <a:t>Ресурсы:</a:t>
            </a:r>
          </a:p>
          <a:p>
            <a:pPr>
              <a:defRPr/>
            </a:pPr>
            <a:r>
              <a:rPr lang="ru-RU" sz="1600" b="1" dirty="0" smtClean="0">
                <a:latin typeface="Georgia" pitchFamily="18" charset="0"/>
                <a:hlinkClick r:id="rId2"/>
              </a:rPr>
              <a:t>-http://images.google.ru/imghp?hl=ru&amp;tab=wi</a:t>
            </a:r>
            <a:r>
              <a:rPr lang="ru-RU" sz="1600" b="1" dirty="0" smtClean="0">
                <a:latin typeface="Georgia" pitchFamily="18" charset="0"/>
              </a:rPr>
              <a:t> картинки;</a:t>
            </a:r>
          </a:p>
          <a:p>
            <a:pPr>
              <a:defRPr/>
            </a:pPr>
            <a:r>
              <a:rPr lang="ru-RU" sz="1600" b="1" dirty="0" smtClean="0">
                <a:latin typeface="Georgia" pitchFamily="18" charset="0"/>
                <a:hlinkClick r:id="rId3"/>
              </a:rPr>
              <a:t>-http://images.yandex.ru/</a:t>
            </a:r>
            <a:r>
              <a:rPr lang="ru-RU" sz="1600" b="1" dirty="0" smtClean="0">
                <a:latin typeface="Georgia" pitchFamily="18" charset="0"/>
              </a:rPr>
              <a:t> картинки;</a:t>
            </a:r>
          </a:p>
          <a:p>
            <a:pPr lvl="0">
              <a:defRPr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-http://rebus.detsky-mir.com/2871/rebusy_po_matematike/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>
              <a:defRPr/>
            </a:pPr>
            <a:r>
              <a:rPr lang="ru-RU" sz="1600" b="1" dirty="0" smtClean="0">
                <a:latin typeface="Georgia" pitchFamily="18" charset="0"/>
              </a:rPr>
              <a:t>-</a:t>
            </a:r>
            <a:r>
              <a:rPr lang="en-US" sz="1600" b="1" dirty="0" smtClean="0">
                <a:latin typeface="Georgia" pitchFamily="18" charset="0"/>
              </a:rPr>
              <a:t>http://znajka.net/</a:t>
            </a:r>
            <a:r>
              <a:rPr lang="ru-RU" sz="1600" b="1" dirty="0" smtClean="0">
                <a:latin typeface="Georgia" pitchFamily="18" charset="0"/>
              </a:rPr>
              <a:t>;</a:t>
            </a:r>
          </a:p>
          <a:p>
            <a:pPr lvl="0">
              <a:defRPr/>
            </a:pPr>
            <a:r>
              <a:rPr lang="ru-RU" sz="1600" b="1" dirty="0" smtClean="0">
                <a:latin typeface="Georgia" pitchFamily="18" charset="0"/>
              </a:rPr>
              <a:t>-</a:t>
            </a:r>
            <a:r>
              <a:rPr lang="en-US" sz="1600" b="1" dirty="0" smtClean="0">
                <a:latin typeface="Georgia" pitchFamily="18" charset="0"/>
              </a:rPr>
              <a:t>http://www.prozagadki.ru/</a:t>
            </a:r>
          </a:p>
          <a:p>
            <a:pPr>
              <a:buFontTx/>
              <a:buChar char="-"/>
            </a:pPr>
            <a:r>
              <a:rPr lang="en-US" sz="1600" b="1" dirty="0" smtClean="0"/>
              <a:t>http://images.yandex.ru/yandsearch?ed=1&amp;text=</a:t>
            </a:r>
            <a:r>
              <a:rPr lang="ru-RU" sz="1600" b="1" dirty="0" smtClean="0"/>
              <a:t>детские  фоны.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63645929_clipart-school2.jpg"/>
          <p:cNvPicPr>
            <a:picLocks noChangeAspect="1"/>
          </p:cNvPicPr>
          <p:nvPr/>
        </p:nvPicPr>
        <p:blipFill>
          <a:blip r:embed="rId2"/>
          <a:srcRect b="7404"/>
          <a:stretch>
            <a:fillRect/>
          </a:stretch>
        </p:blipFill>
        <p:spPr>
          <a:xfrm>
            <a:off x="0" y="162000"/>
            <a:ext cx="9188569" cy="6696000"/>
          </a:xfrm>
          <a:prstGeom prst="rect">
            <a:avLst/>
          </a:prstGeom>
        </p:spPr>
      </p:pic>
      <p:sp>
        <p:nvSpPr>
          <p:cNvPr id="5" name="WordArt 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214678" y="1571612"/>
            <a:ext cx="3357586" cy="85725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28926" y="2714620"/>
            <a:ext cx="3929090" cy="85725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Задачи -тесты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642918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929198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57422" y="3929066"/>
            <a:ext cx="5000660" cy="114300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Логические задачи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928662" y="2214554"/>
            <a:ext cx="7072362" cy="271464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Логические задачи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899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мама\Мои рисунки\люди,цветы,солнце анимации\0d7bfbb42edcbbc148491e5164e3ef6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2643206" cy="2214554"/>
          </a:xfrm>
          <a:prstGeom prst="rect">
            <a:avLst/>
          </a:prstGeom>
          <a:noFill/>
        </p:spPr>
      </p:pic>
      <p:pic>
        <p:nvPicPr>
          <p:cNvPr id="12" name="Picture 14" descr="1803219295454357eb91aab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500430" y="4572008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0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4 угла, в каждом углу по одной кошки, напротив каждой кошки по три кошки, на хвосте у каждой кошки, по одной кошки. Сколько кошек в комнате?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5016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кошки.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Напротив каждой кошки по три кошки в трёх углах, и каждая кошка сидит на своём хвосте!</a:t>
            </a:r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500166" y="2071678"/>
            <a:ext cx="6429420" cy="3571900"/>
          </a:xfrm>
          <a:prstGeom prst="frame">
            <a:avLst>
              <a:gd name="adj1" fmla="val 823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571612"/>
            <a:ext cx="1285884" cy="1512375"/>
          </a:xfrm>
          <a:prstGeom prst="rect">
            <a:avLst/>
          </a:prstGeom>
          <a:noFill/>
        </p:spPr>
      </p:pic>
      <p:pic>
        <p:nvPicPr>
          <p:cNvPr id="2050" name="Picture 2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5242">
            <a:off x="6936660" y="4209748"/>
            <a:ext cx="1301226" cy="1514918"/>
          </a:xfrm>
          <a:prstGeom prst="rect">
            <a:avLst/>
          </a:prstGeom>
          <a:noFill/>
        </p:spPr>
      </p:pic>
      <p:pic>
        <p:nvPicPr>
          <p:cNvPr id="9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42976" y="1643050"/>
            <a:ext cx="1357322" cy="1512375"/>
          </a:xfrm>
          <a:prstGeom prst="rect">
            <a:avLst/>
          </a:prstGeom>
          <a:noFill/>
        </p:spPr>
      </p:pic>
      <p:pic>
        <p:nvPicPr>
          <p:cNvPr id="10" name="Picture 3" descr="E:\мама\Мои рисунки\анимации животные\ca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14414" y="4214818"/>
            <a:ext cx="1357322" cy="1512375"/>
          </a:xfrm>
          <a:prstGeom prst="rect">
            <a:avLst/>
          </a:prstGeom>
          <a:noFill/>
        </p:spPr>
      </p:pic>
      <p:pic>
        <p:nvPicPr>
          <p:cNvPr id="12" name="Рисунок 11" descr="ae97bb803ed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429000"/>
            <a:ext cx="11430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14290"/>
            <a:ext cx="707236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горело 50 свечей, 20 из них задули. Сколько останется?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останется 20 свечей,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остальные сгорят, а  задутые свечи не сгорят полностью.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928802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71678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0050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1928826" cy="11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16448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71810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714480" y="2071678"/>
            <a:ext cx="6429420" cy="3571900"/>
          </a:xfrm>
          <a:prstGeom prst="frame">
            <a:avLst>
              <a:gd name="adj1" fmla="val 823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-21433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Расставьте в комнате 6 стульев так, чтобы у каждой стены стояло по 2 стула.</a:t>
            </a:r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37"/>
          <p:cNvPicPr>
            <a:picLocks noChangeAspect="1" noChangeArrowheads="1"/>
          </p:cNvPicPr>
          <p:nvPr/>
        </p:nvPicPr>
        <p:blipFill>
          <a:blip r:embed="rId3"/>
          <a:srcRect l="16667" t="29444" r="33333" b="17556"/>
          <a:stretch>
            <a:fillRect/>
          </a:stretch>
        </p:blipFill>
        <p:spPr bwMode="auto">
          <a:xfrm>
            <a:off x="1571604" y="3357562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37"/>
          <p:cNvPicPr>
            <a:picLocks noChangeAspect="1" noChangeArrowheads="1"/>
          </p:cNvPicPr>
          <p:nvPr/>
        </p:nvPicPr>
        <p:blipFill>
          <a:blip r:embed="rId3"/>
          <a:srcRect l="16667" t="29444" r="33333" b="17556"/>
          <a:stretch>
            <a:fillRect/>
          </a:stretch>
        </p:blipFill>
        <p:spPr bwMode="auto">
          <a:xfrm>
            <a:off x="1714480" y="4643446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29444" r="33333" b="17556"/>
          <a:stretch>
            <a:fillRect/>
          </a:stretch>
        </p:blipFill>
        <p:spPr bwMode="auto">
          <a:xfrm>
            <a:off x="4286248" y="2357430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Рисунок 37"/>
          <p:cNvPicPr>
            <a:picLocks noChangeAspect="1" noChangeArrowheads="1"/>
          </p:cNvPicPr>
          <p:nvPr/>
        </p:nvPicPr>
        <p:blipFill>
          <a:blip r:embed="rId3"/>
          <a:srcRect l="16667" t="29444" r="33333" b="17556"/>
          <a:stretch>
            <a:fillRect/>
          </a:stretch>
        </p:blipFill>
        <p:spPr bwMode="auto">
          <a:xfrm>
            <a:off x="7143768" y="2357430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Рисунок 37"/>
          <p:cNvPicPr>
            <a:picLocks noChangeAspect="1" noChangeArrowheads="1"/>
          </p:cNvPicPr>
          <p:nvPr/>
        </p:nvPicPr>
        <p:blipFill>
          <a:blip r:embed="rId3"/>
          <a:srcRect l="16667" t="29444" r="33333" b="17556"/>
          <a:stretch>
            <a:fillRect/>
          </a:stretch>
        </p:blipFill>
        <p:spPr bwMode="auto">
          <a:xfrm>
            <a:off x="7143768" y="3643314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Рисунок 37"/>
          <p:cNvPicPr>
            <a:picLocks noChangeAspect="1" noChangeArrowheads="1"/>
          </p:cNvPicPr>
          <p:nvPr/>
        </p:nvPicPr>
        <p:blipFill>
          <a:blip r:embed="rId3"/>
          <a:srcRect l="16667" t="29444" r="33333" b="17556"/>
          <a:stretch>
            <a:fillRect/>
          </a:stretch>
        </p:blipFill>
        <p:spPr bwMode="auto">
          <a:xfrm>
            <a:off x="4572000" y="4572008"/>
            <a:ext cx="642942" cy="1285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7fd0cffe3b0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Сидят три </a:t>
            </a:r>
            <a:r>
              <a:rPr lang="ru-RU" sz="4400" b="1" dirty="0" smtClean="0"/>
              <a:t>барана, </a:t>
            </a:r>
            <a:r>
              <a:rPr lang="ru-RU" sz="4400" b="1" dirty="0"/>
              <a:t>против </a:t>
            </a:r>
            <a:r>
              <a:rPr lang="ru-RU" sz="4400" b="1" dirty="0" smtClean="0"/>
              <a:t>каждого барана </a:t>
            </a:r>
            <a:r>
              <a:rPr lang="ru-RU" sz="4400" b="1" dirty="0"/>
              <a:t>- </a:t>
            </a:r>
            <a:r>
              <a:rPr lang="ru-RU" sz="4400" b="1" dirty="0" smtClean="0"/>
              <a:t>два барана, </a:t>
            </a:r>
            <a:r>
              <a:rPr lang="ru-RU" sz="4400" b="1" dirty="0"/>
              <a:t>много ль всех? </a:t>
            </a:r>
          </a:p>
        </p:txBody>
      </p:sp>
      <p:pic>
        <p:nvPicPr>
          <p:cNvPr id="4" name="Picture 58" descr="овца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2321735" cy="1857388"/>
          </a:xfrm>
          <a:prstGeom prst="rect">
            <a:avLst/>
          </a:prstGeom>
          <a:noFill/>
        </p:spPr>
      </p:pic>
      <p:pic>
        <p:nvPicPr>
          <p:cNvPr id="5" name="Picture 58" descr="овца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00430" y="2428868"/>
            <a:ext cx="2214577" cy="1857388"/>
          </a:xfrm>
          <a:prstGeom prst="rect">
            <a:avLst/>
          </a:prstGeom>
          <a:noFill/>
        </p:spPr>
      </p:pic>
      <p:pic>
        <p:nvPicPr>
          <p:cNvPr id="6" name="Picture 58" descr="овца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00760" y="4000504"/>
            <a:ext cx="2536059" cy="16906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3174" y="5786454"/>
            <a:ext cx="3813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барана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cc7d9db00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357166"/>
            <a:ext cx="85725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4" y="642918"/>
            <a:ext cx="71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Сестре 4 года, брату 6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лет будет брату, когда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сестре исполнится 6 лет? 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6000768"/>
            <a:ext cx="3023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лет.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8x153JBnW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496"/>
            <a:ext cx="1219202" cy="2438405"/>
          </a:xfrm>
          <a:prstGeom prst="rect">
            <a:avLst/>
          </a:prstGeom>
        </p:spPr>
      </p:pic>
      <p:pic>
        <p:nvPicPr>
          <p:cNvPr id="12" name="Рисунок 11" descr="2rrbD91z3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857496"/>
            <a:ext cx="1338075" cy="243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1500166" y="2428868"/>
            <a:ext cx="6429420" cy="3571900"/>
          </a:xfrm>
          <a:prstGeom prst="frame">
            <a:avLst>
              <a:gd name="adj1" fmla="val 823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40" y="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</a:rPr>
              <a:t>Как в комнате можно поставить 2 стула так, чтобы у каждой из четырех ее стен стояло по одному стулу.</a:t>
            </a:r>
          </a:p>
          <a:p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37"/>
          <p:cNvPicPr>
            <a:picLocks noChangeAspect="1" noChangeArrowheads="1"/>
          </p:cNvPicPr>
          <p:nvPr/>
        </p:nvPicPr>
        <p:blipFill>
          <a:blip r:embed="rId3"/>
          <a:srcRect l="16667" t="29444" r="33333" b="17556"/>
          <a:stretch>
            <a:fillRect/>
          </a:stretch>
        </p:blipFill>
        <p:spPr bwMode="auto">
          <a:xfrm>
            <a:off x="1785918" y="4572008"/>
            <a:ext cx="785818" cy="12144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37"/>
          <p:cNvPicPr>
            <a:picLocks noChangeAspect="1" noChangeArrowheads="1"/>
          </p:cNvPicPr>
          <p:nvPr/>
        </p:nvPicPr>
        <p:blipFill>
          <a:blip r:embed="rId3"/>
          <a:srcRect l="16667" t="29444" r="33333" b="17556"/>
          <a:stretch>
            <a:fillRect/>
          </a:stretch>
        </p:blipFill>
        <p:spPr bwMode="auto">
          <a:xfrm>
            <a:off x="6929454" y="2500306"/>
            <a:ext cx="785818" cy="1143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be1cdf5158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85762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259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Е.Н.Каменева</dc:creator>
  <cp:lastModifiedBy>uservdvc</cp:lastModifiedBy>
  <cp:revision>65</cp:revision>
  <dcterms:created xsi:type="dcterms:W3CDTF">2008-02-28T18:54:09Z</dcterms:created>
  <dcterms:modified xsi:type="dcterms:W3CDTF">2014-11-22T08:43:38Z</dcterms:modified>
</cp:coreProperties>
</file>