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4" r:id="rId3"/>
    <p:sldId id="266" r:id="rId4"/>
    <p:sldId id="257" r:id="rId5"/>
    <p:sldId id="259" r:id="rId6"/>
    <p:sldId id="258" r:id="rId7"/>
    <p:sldId id="260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D8682-9052-48F5-8DDF-6FE61F9FFA6C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80917B-81E1-4194-B7AD-D12D5F50B4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488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05EABD-F2CA-4F6D-B4A4-1917052D61BF}" type="slidenum">
              <a:rPr lang="ru-RU" smtClean="0"/>
              <a:pPr eaLnBrk="1" hangingPunct="1"/>
              <a:t>2</a:t>
            </a:fld>
            <a:endParaRPr lang="ru-RU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357023-4143-4B04-B6E9-2838811EECC3}" type="slidenum">
              <a:rPr lang="ru-RU" smtClean="0"/>
              <a:pPr eaLnBrk="1" hangingPunct="1"/>
              <a:t>10</a:t>
            </a:fld>
            <a:endParaRPr lang="ru-RU" smtClean="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512168"/>
          </a:xfrm>
        </p:spPr>
        <p:txBody>
          <a:bodyPr>
            <a:normAutofit/>
          </a:bodyPr>
          <a:lstStyle/>
          <a:p>
            <a:r>
              <a:rPr lang="ru-RU" sz="8000" b="1" dirty="0" smtClean="0">
                <a:solidFill>
                  <a:schemeClr val="tx1"/>
                </a:solidFill>
              </a:rPr>
              <a:t>Правильно сиди</a:t>
            </a:r>
            <a:endParaRPr lang="ru-RU" sz="80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1188"/>
            <a:ext cx="6336704" cy="4263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2812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Картинка 151 из 12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25500"/>
            <a:ext cx="9144000" cy="603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238250" y="0"/>
            <a:ext cx="66675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000" b="1" i="1">
                <a:latin typeface="Times New Roman" pitchFamily="18" charset="0"/>
              </a:rPr>
              <a:t>Сиди за партой правильно!</a:t>
            </a:r>
          </a:p>
        </p:txBody>
      </p:sp>
    </p:spTree>
    <p:extLst>
      <p:ext uri="{BB962C8B-B14F-4D97-AF65-F5344CB8AC3E}">
        <p14:creationId xmlns:p14="http://schemas.microsoft.com/office/powerpoint/2010/main" val="1910484470"/>
      </p:ext>
    </p:extLst>
  </p:cSld>
  <p:clrMapOvr>
    <a:masterClrMapping/>
  </p:clrMapOvr>
  <p:transition advClick="0" advTm="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0483" name="Picture 3" descr="Картинка 19 из 12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388" y="188640"/>
            <a:ext cx="5494932" cy="666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762000" y="334963"/>
            <a:ext cx="609600" cy="618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000" b="1" i="1">
                <a:latin typeface="Times New Roman" pitchFamily="18" charset="0"/>
              </a:rPr>
              <a:t>Правильная</a:t>
            </a:r>
            <a:r>
              <a:rPr lang="ru-RU" sz="2800">
                <a:latin typeface="Adventure" pitchFamily="2" charset="0"/>
              </a:rPr>
              <a:t> 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8001000" y="1249363"/>
            <a:ext cx="533400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000" b="1" i="1">
                <a:latin typeface="Times New Roman" pitchFamily="18" charset="0"/>
              </a:rPr>
              <a:t>посадка</a:t>
            </a:r>
          </a:p>
        </p:txBody>
      </p:sp>
    </p:spTree>
    <p:extLst>
      <p:ext uri="{BB962C8B-B14F-4D97-AF65-F5344CB8AC3E}">
        <p14:creationId xmlns:p14="http://schemas.microsoft.com/office/powerpoint/2010/main" val="1627379263"/>
      </p:ext>
    </p:extLst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276872"/>
            <a:ext cx="8496944" cy="3849291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1"/>
                </a:solidFill>
                <a:latin typeface="Arial Black" pitchFamily="34" charset="0"/>
              </a:rPr>
              <a:t>Сели прямо, ноги вместе, </a:t>
            </a:r>
            <a:br>
              <a:rPr lang="ru-RU" sz="3600" b="1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sz="3600" b="1" dirty="0">
                <a:solidFill>
                  <a:schemeClr val="tx1"/>
                </a:solidFill>
                <a:latin typeface="Arial Black" pitchFamily="34" charset="0"/>
              </a:rPr>
              <a:t>Под наклон возьмём тетрадь. </a:t>
            </a:r>
            <a:br>
              <a:rPr lang="ru-RU" sz="3600" b="1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sz="3600" b="1" dirty="0">
                <a:solidFill>
                  <a:schemeClr val="tx1"/>
                </a:solidFill>
                <a:latin typeface="Arial Black" pitchFamily="34" charset="0"/>
              </a:rPr>
              <a:t>Левая рука на месте, </a:t>
            </a:r>
            <a:br>
              <a:rPr lang="ru-RU" sz="3600" b="1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sz="3600" b="1" dirty="0">
                <a:solidFill>
                  <a:schemeClr val="tx1"/>
                </a:solidFill>
                <a:latin typeface="Arial Black" pitchFamily="34" charset="0"/>
              </a:rPr>
              <a:t>Правая рука на месте, </a:t>
            </a:r>
            <a:br>
              <a:rPr lang="ru-RU" sz="3600" b="1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sz="3600" b="1" dirty="0">
                <a:solidFill>
                  <a:schemeClr val="tx1"/>
                </a:solidFill>
                <a:latin typeface="Arial Black" pitchFamily="34" charset="0"/>
              </a:rPr>
              <a:t>Можно начинать писать!!!</a:t>
            </a:r>
            <a:endParaRPr lang="ru-RU" sz="36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988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://schoolng.narod.ru/Images/Image3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9672" y="2276872"/>
            <a:ext cx="5616623" cy="384929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Правильная поза при письме праворукого ребенка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762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://schoolng.narod.ru/Images/Image4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628800"/>
            <a:ext cx="4489363" cy="44973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0262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94421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Положение тетради при письме: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А – у праворукого </a:t>
            </a:r>
            <a:r>
              <a:rPr lang="ru-RU" b="1" dirty="0" smtClean="0">
                <a:solidFill>
                  <a:schemeClr val="tx1"/>
                </a:solidFill>
              </a:rPr>
              <a:t>ребенка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Б </a:t>
            </a:r>
            <a:r>
              <a:rPr lang="ru-RU" b="1" dirty="0">
                <a:solidFill>
                  <a:schemeClr val="tx1"/>
                </a:solidFill>
              </a:rPr>
              <a:t>– у </a:t>
            </a:r>
            <a:r>
              <a:rPr lang="ru-RU" b="1" dirty="0" err="1">
                <a:solidFill>
                  <a:schemeClr val="tx1"/>
                </a:solidFill>
              </a:rPr>
              <a:t>леворукого</a:t>
            </a:r>
            <a:r>
              <a:rPr lang="ru-RU" b="1" dirty="0">
                <a:solidFill>
                  <a:schemeClr val="tx1"/>
                </a:solidFill>
              </a:rPr>
              <a:t> ребенка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chemeClr val="tx1"/>
                </a:solidFill>
              </a:rPr>
              <a:t/>
            </a:r>
            <a:br>
              <a:rPr lang="ru-RU" b="1" dirty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Объект 3" descr="http://schoolng.narod.ru/Images/Image5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348880"/>
            <a:ext cx="5040560" cy="4176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7012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Правильная поза при письме </a:t>
            </a:r>
            <a:r>
              <a:rPr lang="ru-RU" b="1" dirty="0" err="1">
                <a:solidFill>
                  <a:schemeClr val="tx1"/>
                </a:solidFill>
              </a:rPr>
              <a:t>леворукого</a:t>
            </a:r>
            <a:r>
              <a:rPr lang="ru-RU" b="1" dirty="0">
                <a:solidFill>
                  <a:schemeClr val="tx1"/>
                </a:solidFill>
              </a:rPr>
              <a:t> ребенка</a:t>
            </a:r>
            <a:br>
              <a:rPr lang="ru-RU" b="1" dirty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Объект 3" descr="http://schoolng.narod.ru/Images/Image6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060848"/>
            <a:ext cx="4968552" cy="40653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691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Правильное </a:t>
            </a:r>
            <a:r>
              <a:rPr lang="ru-RU" b="1" dirty="0" smtClean="0">
                <a:solidFill>
                  <a:schemeClr val="tx1"/>
                </a:solidFill>
              </a:rPr>
              <a:t>положение </a:t>
            </a:r>
            <a:r>
              <a:rPr lang="ru-RU" b="1" dirty="0">
                <a:solidFill>
                  <a:schemeClr val="tx1"/>
                </a:solidFill>
              </a:rPr>
              <a:t>ручки 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при </a:t>
            </a:r>
            <a:r>
              <a:rPr lang="ru-RU" b="1" dirty="0">
                <a:solidFill>
                  <a:schemeClr val="tx1"/>
                </a:solidFill>
              </a:rPr>
              <a:t>письме</a:t>
            </a:r>
            <a:br>
              <a:rPr lang="ru-RU" b="1" dirty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Объект 3" descr="http://schoolng.narod.ru/Images/Image7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772816"/>
            <a:ext cx="4117128" cy="43533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6992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800" b="1" dirty="0" smtClean="0">
                <a:solidFill>
                  <a:srgbClr val="580000"/>
                </a:solidFill>
                <a:latin typeface="Arial Black" pitchFamily="34" charset="0"/>
              </a:rPr>
              <a:t>Пятки </a:t>
            </a:r>
            <a:r>
              <a:rPr lang="ru-RU" sz="2800" b="1" dirty="0">
                <a:solidFill>
                  <a:srgbClr val="580000"/>
                </a:solidFill>
                <a:latin typeface="Arial Black" pitchFamily="34" charset="0"/>
              </a:rPr>
              <a:t>должны быть на земле</a:t>
            </a:r>
            <a:r>
              <a:rPr lang="ru-RU" sz="2800" b="1" dirty="0" smtClean="0">
                <a:solidFill>
                  <a:srgbClr val="580000"/>
                </a:solidFill>
                <a:latin typeface="Arial Black" pitchFamily="34" charset="0"/>
              </a:rPr>
              <a:t>!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800" b="1" dirty="0">
                <a:solidFill>
                  <a:srgbClr val="580000"/>
                </a:solidFill>
                <a:latin typeface="Arial Black" pitchFamily="34" charset="0"/>
              </a:rPr>
              <a:t>Спина должна быть прислонена к спинке </a:t>
            </a:r>
            <a:r>
              <a:rPr lang="ru-RU" sz="2800" b="1" dirty="0" smtClean="0">
                <a:solidFill>
                  <a:srgbClr val="580000"/>
                </a:solidFill>
                <a:latin typeface="Arial Black" pitchFamily="34" charset="0"/>
              </a:rPr>
              <a:t>стула!</a:t>
            </a:r>
            <a:endParaRPr lang="ru-RU" sz="2800" dirty="0">
              <a:solidFill>
                <a:srgbClr val="580000"/>
              </a:solidFill>
              <a:latin typeface="Arial Black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800" b="1" dirty="0" smtClean="0">
                <a:solidFill>
                  <a:srgbClr val="580000"/>
                </a:solidFill>
                <a:latin typeface="Arial Black" pitchFamily="34" charset="0"/>
              </a:rPr>
              <a:t>Следи</a:t>
            </a:r>
            <a:r>
              <a:rPr lang="ru-RU" sz="2800" b="1" dirty="0">
                <a:solidFill>
                  <a:srgbClr val="580000"/>
                </a:solidFill>
                <a:latin typeface="Arial Black" pitchFamily="34" charset="0"/>
              </a:rPr>
              <a:t>, чтобы локти не висели в воздухе!</a:t>
            </a:r>
          </a:p>
          <a:p>
            <a:pPr marL="457200" indent="-457200">
              <a:buFont typeface="+mj-lt"/>
              <a:buAutoNum type="arabicPeriod"/>
            </a:pPr>
            <a:endParaRPr lang="ru-RU" b="1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Arial Black" pitchFamily="34" charset="0"/>
                <a:cs typeface="Aharoni" pitchFamily="2" charset="-79"/>
              </a:rPr>
              <a:t>3 закона</a:t>
            </a:r>
            <a:endParaRPr lang="ru-RU" b="1" dirty="0">
              <a:solidFill>
                <a:schemeClr val="tx1"/>
              </a:solidFill>
              <a:latin typeface="Arial Black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70634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34</TotalTime>
  <Words>62</Words>
  <Application>Microsoft Office PowerPoint</Application>
  <PresentationFormat>Экран (4:3)</PresentationFormat>
  <Paragraphs>16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Правильно сиди</vt:lpstr>
      <vt:lpstr>Презентация PowerPoint</vt:lpstr>
      <vt:lpstr>Презентация PowerPoint</vt:lpstr>
      <vt:lpstr>Правильная поза при письме праворукого ребенка</vt:lpstr>
      <vt:lpstr>Презентация PowerPoint</vt:lpstr>
      <vt:lpstr>Положение тетради при письме: А – у праворукого ребенка Б – у леворукого ребенка  </vt:lpstr>
      <vt:lpstr>Правильная поза при письме леворукого ребенка </vt:lpstr>
      <vt:lpstr>Правильное положение ручки  при письме </vt:lpstr>
      <vt:lpstr>3 закона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Правильно сиди</dc:title>
  <dc:creator>Чембарова Э.Ю</dc:creator>
  <cp:lastModifiedBy>Чембарова Э.Ю</cp:lastModifiedBy>
  <cp:revision>7</cp:revision>
  <dcterms:created xsi:type="dcterms:W3CDTF">2012-10-09T03:35:00Z</dcterms:created>
  <dcterms:modified xsi:type="dcterms:W3CDTF">2012-10-09T04:13:57Z</dcterms:modified>
</cp:coreProperties>
</file>