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D8682-9052-48F5-8DDF-6FE61F9FFA6C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0917B-81E1-4194-B7AD-D12D5F50B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8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05EABD-F2CA-4F6D-B4A4-1917052D61BF}" type="slidenum">
              <a:rPr lang="ru-RU" smtClean="0"/>
              <a:pPr eaLnBrk="1" hangingPunct="1"/>
              <a:t>2</a:t>
            </a:fld>
            <a:endParaRPr 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357023-4143-4B04-B6E9-2838811EECC3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51216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Правильно сиди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1188"/>
            <a:ext cx="6336704" cy="426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81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Картинка 151 из 1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5500"/>
            <a:ext cx="9144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38250" y="0"/>
            <a:ext cx="6667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i="1">
                <a:latin typeface="Times New Roman" pitchFamily="18" charset="0"/>
              </a:rPr>
              <a:t>Сиди за партой правильно!</a:t>
            </a:r>
          </a:p>
        </p:txBody>
      </p:sp>
    </p:spTree>
    <p:extLst>
      <p:ext uri="{BB962C8B-B14F-4D97-AF65-F5344CB8AC3E}">
        <p14:creationId xmlns:p14="http://schemas.microsoft.com/office/powerpoint/2010/main" val="1910484470"/>
      </p:ext>
    </p:extLst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3" descr="Картинка 19 из 1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188640"/>
            <a:ext cx="5494932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334963"/>
            <a:ext cx="60960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i="1">
                <a:latin typeface="Times New Roman" pitchFamily="18" charset="0"/>
              </a:rPr>
              <a:t>Правильная</a:t>
            </a:r>
            <a:r>
              <a:rPr lang="ru-RU" sz="2800">
                <a:latin typeface="Adventure" pitchFamily="2" charset="0"/>
              </a:rPr>
              <a:t>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001000" y="1249363"/>
            <a:ext cx="5334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i="1">
                <a:latin typeface="Times New Roman" pitchFamily="18" charset="0"/>
              </a:rPr>
              <a:t>посадка</a:t>
            </a:r>
          </a:p>
        </p:txBody>
      </p:sp>
    </p:spTree>
    <p:extLst>
      <p:ext uri="{BB962C8B-B14F-4D97-AF65-F5344CB8AC3E}">
        <p14:creationId xmlns:p14="http://schemas.microsoft.com/office/powerpoint/2010/main" val="1627379263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76872"/>
            <a:ext cx="8496944" cy="3849291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  <a:t>Сели прямо, ноги вместе, </a:t>
            </a:r>
            <a:b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  <a:t>Под наклон возьмём тетрадь. </a:t>
            </a:r>
            <a:b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  <a:t>Левая рука на месте, </a:t>
            </a:r>
            <a:b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  <a:t>Правая рука на месте, </a:t>
            </a:r>
            <a:b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tx1"/>
                </a:solidFill>
                <a:latin typeface="Arial Black" pitchFamily="34" charset="0"/>
              </a:rPr>
              <a:t>Можно начинать писать!!!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8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choolng.narod.ru/Images/Image3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276872"/>
            <a:ext cx="5616623" cy="38492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Правильная поза при письме праворукого ребенка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6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schoolng.narod.ru/Images/Image4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4489363" cy="4497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026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Положение тетради при письме: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А – у праворукого </a:t>
            </a:r>
            <a:r>
              <a:rPr lang="ru-RU" b="1" dirty="0" smtClean="0">
                <a:solidFill>
                  <a:schemeClr val="tx1"/>
                </a:solidFill>
              </a:rPr>
              <a:t>ребенка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Б </a:t>
            </a:r>
            <a:r>
              <a:rPr lang="ru-RU" b="1" dirty="0">
                <a:solidFill>
                  <a:schemeClr val="tx1"/>
                </a:solidFill>
              </a:rPr>
              <a:t>– у </a:t>
            </a:r>
            <a:r>
              <a:rPr lang="ru-RU" b="1" dirty="0" err="1">
                <a:solidFill>
                  <a:schemeClr val="tx1"/>
                </a:solidFill>
              </a:rPr>
              <a:t>леворукого</a:t>
            </a:r>
            <a:r>
              <a:rPr lang="ru-RU" b="1" dirty="0">
                <a:solidFill>
                  <a:schemeClr val="tx1"/>
                </a:solidFill>
              </a:rPr>
              <a:t> ребенка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schoolng.narod.ru/Images/Image5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040560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701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Правильная поза при письме </a:t>
            </a:r>
            <a:r>
              <a:rPr lang="ru-RU" b="1" dirty="0" err="1">
                <a:solidFill>
                  <a:schemeClr val="tx1"/>
                </a:solidFill>
              </a:rPr>
              <a:t>леворукого</a:t>
            </a:r>
            <a:r>
              <a:rPr lang="ru-RU" b="1" dirty="0">
                <a:solidFill>
                  <a:schemeClr val="tx1"/>
                </a:solidFill>
              </a:rPr>
              <a:t> ребенка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schoolng.narod.ru/Images/Image6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4968552" cy="4065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Правильное </a:t>
            </a:r>
            <a:r>
              <a:rPr lang="ru-RU" b="1" dirty="0" smtClean="0">
                <a:solidFill>
                  <a:schemeClr val="tx1"/>
                </a:solidFill>
              </a:rPr>
              <a:t>положение </a:t>
            </a:r>
            <a:r>
              <a:rPr lang="ru-RU" b="1" dirty="0">
                <a:solidFill>
                  <a:schemeClr val="tx1"/>
                </a:solidFill>
              </a:rPr>
              <a:t>ручки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при </a:t>
            </a:r>
            <a:r>
              <a:rPr lang="ru-RU" b="1" dirty="0">
                <a:solidFill>
                  <a:schemeClr val="tx1"/>
                </a:solidFill>
              </a:rPr>
              <a:t>письме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schoolng.narod.ru/Images/Image7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117128" cy="4353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99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rgbClr val="580000"/>
                </a:solidFill>
                <a:latin typeface="Arial Black" pitchFamily="34" charset="0"/>
              </a:rPr>
              <a:t>Пятки </a:t>
            </a:r>
            <a:r>
              <a:rPr lang="ru-RU" sz="2800" b="1" dirty="0">
                <a:solidFill>
                  <a:srgbClr val="580000"/>
                </a:solidFill>
                <a:latin typeface="Arial Black" pitchFamily="34" charset="0"/>
              </a:rPr>
              <a:t>должны быть на земле</a:t>
            </a:r>
            <a:r>
              <a:rPr lang="ru-RU" sz="2800" b="1" dirty="0" smtClean="0">
                <a:solidFill>
                  <a:srgbClr val="580000"/>
                </a:solidFill>
                <a:latin typeface="Arial Black" pitchFamily="34" charset="0"/>
              </a:rPr>
              <a:t>!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580000"/>
                </a:solidFill>
                <a:latin typeface="Arial Black" pitchFamily="34" charset="0"/>
              </a:rPr>
              <a:t>Спина должна быть прислонена к спинке </a:t>
            </a:r>
            <a:r>
              <a:rPr lang="ru-RU" sz="2800" b="1" dirty="0" smtClean="0">
                <a:solidFill>
                  <a:srgbClr val="580000"/>
                </a:solidFill>
                <a:latin typeface="Arial Black" pitchFamily="34" charset="0"/>
              </a:rPr>
              <a:t>стула!</a:t>
            </a:r>
            <a:endParaRPr lang="ru-RU" sz="2800" dirty="0">
              <a:solidFill>
                <a:srgbClr val="58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rgbClr val="580000"/>
                </a:solidFill>
                <a:latin typeface="Arial Black" pitchFamily="34" charset="0"/>
              </a:rPr>
              <a:t>Следи</a:t>
            </a:r>
            <a:r>
              <a:rPr lang="ru-RU" sz="2800" b="1" dirty="0">
                <a:solidFill>
                  <a:srgbClr val="580000"/>
                </a:solidFill>
                <a:latin typeface="Arial Black" pitchFamily="34" charset="0"/>
              </a:rPr>
              <a:t>, чтобы локти не висели в воздухе!</a:t>
            </a:r>
          </a:p>
          <a:p>
            <a:pPr marL="457200" indent="-457200">
              <a:buFont typeface="+mj-lt"/>
              <a:buAutoNum type="arabicPeriod"/>
            </a:pP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3 закона</a:t>
            </a:r>
            <a:endParaRPr lang="ru-RU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063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62</Words>
  <Application>Microsoft Office PowerPoint</Application>
  <PresentationFormat>Экран (4:3)</PresentationFormat>
  <Paragraphs>16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Правильно сиди</vt:lpstr>
      <vt:lpstr>Презентация PowerPoint</vt:lpstr>
      <vt:lpstr>Презентация PowerPoint</vt:lpstr>
      <vt:lpstr>Правильная поза при письме праворукого ребенка</vt:lpstr>
      <vt:lpstr>Презентация PowerPoint</vt:lpstr>
      <vt:lpstr>Положение тетради при письме: А – у праворукого ребенка Б – у леворукого ребенка  </vt:lpstr>
      <vt:lpstr>Правильная поза при письме леворукого ребенка </vt:lpstr>
      <vt:lpstr>Правильное положение ручки  при письме </vt:lpstr>
      <vt:lpstr>3 закона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 сиди</dc:title>
  <dc:creator>Чембарова Э.Ю</dc:creator>
  <cp:lastModifiedBy>Чембарова Э.Ю</cp:lastModifiedBy>
  <cp:revision>7</cp:revision>
  <dcterms:created xsi:type="dcterms:W3CDTF">2012-10-09T03:35:00Z</dcterms:created>
  <dcterms:modified xsi:type="dcterms:W3CDTF">2012-10-09T04:13:57Z</dcterms:modified>
</cp:coreProperties>
</file>