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Дидактическая игра: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Четвертый лишний.</a:t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3032104"/>
          </a:xfrm>
        </p:spPr>
        <p:txBody>
          <a:bodyPr>
            <a:normAutofit/>
          </a:bodyPr>
          <a:lstStyle/>
          <a:p>
            <a:endParaRPr lang="ru-RU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презентации: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Кулигина Е.А.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244334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Цель: развитие мышления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Молодец!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Все грибы съедобные, </a:t>
            </a:r>
            <a:r>
              <a:rPr lang="ru-RU" dirty="0" smtClean="0">
                <a:solidFill>
                  <a:srgbClr val="FF0000"/>
                </a:solidFill>
              </a:rPr>
              <a:t>а мухомор ядовитый.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4" descr="x_29fb05fb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5926"/>
            <a:ext cx="6455964" cy="4469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3803" name="Picture 11" descr="http://www.kornilova.by/upload/iblock/673/0_6d130_2c8c8cbc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3500461" cy="3214710"/>
          </a:xfrm>
          <a:prstGeom prst="rect">
            <a:avLst/>
          </a:prstGeom>
          <a:noFill/>
        </p:spPr>
      </p:pic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028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33805" name="Picture 13" descr="http://babyweb.com.ua/published/publicdata/BABYWEBDB/attachments/SC/products_pictures/2709GMH_original_en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14290"/>
            <a:ext cx="3214710" cy="3214710"/>
          </a:xfrm>
          <a:prstGeom prst="rect">
            <a:avLst/>
          </a:prstGeom>
          <a:noFill/>
        </p:spPr>
      </p:pic>
      <p:pic>
        <p:nvPicPr>
          <p:cNvPr id="33807" name="Picture 15" descr="http://images.ru.prom.st/9848568_w640_h640_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5" y="3461902"/>
            <a:ext cx="3929089" cy="2946817"/>
          </a:xfrm>
          <a:prstGeom prst="rect">
            <a:avLst/>
          </a:prstGeom>
          <a:noFill/>
        </p:spPr>
      </p:pic>
      <p:pic>
        <p:nvPicPr>
          <p:cNvPr id="18" name="Picture 2" descr="http://justmart.ru/image/cache/data/klntrg/shop_items_catalog_image111964-700x7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3571876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Молодец!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Все </a:t>
            </a:r>
            <a:r>
              <a:rPr lang="ru-RU" dirty="0" smtClean="0">
                <a:solidFill>
                  <a:srgbClr val="FF0000"/>
                </a:solidFill>
              </a:rPr>
              <a:t>игрушки, а чайник посуда.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5842" name="Picture 2" descr="http://justmart.ru/image/cache/data/klntrg/shop_items_catalog_image111964-700x7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14422"/>
            <a:ext cx="5214974" cy="5214974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57224" y="2786057"/>
            <a:ext cx="4071966" cy="278608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4818" name="Picture 2" descr="C:\Users\User\Desktop\8231122_w640_h640_morko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4199472" cy="3149604"/>
          </a:xfrm>
          <a:prstGeom prst="rect">
            <a:avLst/>
          </a:prstGeom>
          <a:noFill/>
        </p:spPr>
      </p:pic>
      <p:pic>
        <p:nvPicPr>
          <p:cNvPr id="34822" name="Picture 6" descr="http://sifamarket.com.tr/picmanage2/upload/hastalik5/yaban-gen-tr-ananas-pineapple-18-1024x7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7166"/>
            <a:ext cx="3911595" cy="2933696"/>
          </a:xfrm>
          <a:prstGeom prst="rect">
            <a:avLst/>
          </a:prstGeom>
          <a:noFill/>
        </p:spPr>
      </p:pic>
      <p:pic>
        <p:nvPicPr>
          <p:cNvPr id="34824" name="Picture 8" descr="http://i023.radikal.ru/1402/16/777237e3d95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429000"/>
            <a:ext cx="4095750" cy="2762251"/>
          </a:xfrm>
          <a:prstGeom prst="rect">
            <a:avLst/>
          </a:prstGeom>
          <a:noFill/>
        </p:spPr>
      </p:pic>
      <p:pic>
        <p:nvPicPr>
          <p:cNvPr id="34826" name="Picture 10" descr="http://i.playground.ru/i/60/91/34/00/pix/imag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429000"/>
            <a:ext cx="3746470" cy="2997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Молодец!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Все </a:t>
            </a:r>
            <a:r>
              <a:rPr lang="ru-RU" dirty="0" smtClean="0">
                <a:solidFill>
                  <a:srgbClr val="FF0000"/>
                </a:solidFill>
              </a:rPr>
              <a:t>овощи, а ананас фрукт.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6" descr="http://sifamarket.com.tr/picmanage2/upload/hastalik5/yaban-gen-tr-ananas-pineapple-18-1024x76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None/>
            </a:pPr>
            <a:r>
              <a:rPr lang="ru-RU" sz="9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КОНЕЦ</a:t>
            </a:r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28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+mj-lt"/>
              </a:rPr>
              <a:t>Задание: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+mj-lt"/>
              </a:rPr>
              <a:t>Из четырех предметов найди лишний, который не подходит к остальным</a:t>
            </a:r>
            <a:endParaRPr lang="ru-RU" sz="4000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Найди лишнее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img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3602513" cy="2805119"/>
          </a:xfrm>
          <a:prstGeom prst="rect">
            <a:avLst/>
          </a:prstGeom>
          <a:noFill/>
        </p:spPr>
      </p:pic>
      <p:pic>
        <p:nvPicPr>
          <p:cNvPr id="1028" name="Picture 4" descr="15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928670"/>
            <a:ext cx="3602513" cy="2805119"/>
          </a:xfrm>
          <a:prstGeom prst="rect">
            <a:avLst/>
          </a:prstGeom>
          <a:noFill/>
        </p:spPr>
      </p:pic>
      <p:pic>
        <p:nvPicPr>
          <p:cNvPr id="1030" name="Picture 6" descr="09ae3a782247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846977"/>
            <a:ext cx="3643338" cy="3011023"/>
          </a:xfrm>
          <a:prstGeom prst="rect">
            <a:avLst/>
          </a:prstGeom>
          <a:noFill/>
        </p:spPr>
      </p:pic>
      <p:pic>
        <p:nvPicPr>
          <p:cNvPr id="1032" name="Picture 8" descr="297172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857604"/>
            <a:ext cx="3974345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Молодец!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Все </a:t>
            </a:r>
            <a:r>
              <a:rPr lang="ru-RU" dirty="0" smtClean="0">
                <a:solidFill>
                  <a:srgbClr val="FF0000"/>
                </a:solidFill>
              </a:rPr>
              <a:t>овощи, а лимон фрукт.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img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69525"/>
            <a:ext cx="6534946" cy="5088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C:\Users\User\Desktop\img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3" y="357166"/>
            <a:ext cx="3835729" cy="3071834"/>
          </a:xfrm>
          <a:prstGeom prst="rect">
            <a:avLst/>
          </a:prstGeom>
          <a:noFill/>
        </p:spPr>
      </p:pic>
      <p:pic>
        <p:nvPicPr>
          <p:cNvPr id="27652" name="Picture 4" descr="image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85728"/>
            <a:ext cx="3880015" cy="3115998"/>
          </a:xfrm>
          <a:prstGeom prst="rect">
            <a:avLst/>
          </a:prstGeom>
          <a:noFill/>
        </p:spPr>
      </p:pic>
      <p:pic>
        <p:nvPicPr>
          <p:cNvPr id="27656" name="Picture 8" descr="iCAWEKX5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488028"/>
            <a:ext cx="3786214" cy="3160526"/>
          </a:xfrm>
          <a:prstGeom prst="rect">
            <a:avLst/>
          </a:prstGeom>
          <a:noFill/>
        </p:spPr>
      </p:pic>
      <p:pic>
        <p:nvPicPr>
          <p:cNvPr id="27658" name="Picture 10" descr="img_37744038_11605_1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492200"/>
            <a:ext cx="4071966" cy="3151510"/>
          </a:xfrm>
          <a:prstGeom prst="rect">
            <a:avLst/>
          </a:prstGeom>
          <a:noFill/>
        </p:spPr>
      </p:pic>
      <p:pic>
        <p:nvPicPr>
          <p:cNvPr id="9" name="Picture 8" descr="iCAWEKX5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00438"/>
            <a:ext cx="3786214" cy="3160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Молодец!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Все </a:t>
            </a:r>
            <a:r>
              <a:rPr lang="ru-RU" dirty="0" smtClean="0">
                <a:solidFill>
                  <a:srgbClr val="FF0000"/>
                </a:solidFill>
              </a:rPr>
              <a:t>ягоды, а помидор овощ.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8" descr="iCAWEKX5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85926"/>
            <a:ext cx="5429288" cy="453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C:\Users\User\Desktop\img5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5" y="173902"/>
            <a:ext cx="3751247" cy="3040784"/>
          </a:xfrm>
          <a:prstGeom prst="rect">
            <a:avLst/>
          </a:prstGeom>
          <a:noFill/>
        </p:spPr>
      </p:pic>
      <p:pic>
        <p:nvPicPr>
          <p:cNvPr id="30724" name="Picture 4" descr="food_5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1" y="223370"/>
            <a:ext cx="4000529" cy="2996067"/>
          </a:xfrm>
          <a:prstGeom prst="rect">
            <a:avLst/>
          </a:prstGeom>
          <a:noFill/>
        </p:spPr>
      </p:pic>
      <p:pic>
        <p:nvPicPr>
          <p:cNvPr id="30726" name="Picture 6" descr="1268319282_green_apples-554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214686"/>
            <a:ext cx="3786214" cy="3202568"/>
          </a:xfrm>
          <a:prstGeom prst="rect">
            <a:avLst/>
          </a:prstGeom>
          <a:noFill/>
        </p:spPr>
      </p:pic>
      <p:pic>
        <p:nvPicPr>
          <p:cNvPr id="30728" name="Picture 8" descr="grusha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357562"/>
            <a:ext cx="4000528" cy="3258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Молодец!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Все </a:t>
            </a:r>
            <a:r>
              <a:rPr lang="ru-RU" dirty="0" smtClean="0">
                <a:solidFill>
                  <a:srgbClr val="FF0000"/>
                </a:solidFill>
              </a:rPr>
              <a:t>фрукты, а клубника </a:t>
            </a:r>
            <a:r>
              <a:rPr lang="ru-RU" dirty="0" smtClean="0">
                <a:solidFill>
                  <a:srgbClr val="FF0000"/>
                </a:solidFill>
              </a:rPr>
              <a:t>ягода.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img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85926"/>
            <a:ext cx="5640263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C:\Users\User\Desktop\img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387676" cy="3000396"/>
          </a:xfrm>
          <a:prstGeom prst="rect">
            <a:avLst/>
          </a:prstGeom>
          <a:noFill/>
        </p:spPr>
      </p:pic>
      <p:pic>
        <p:nvPicPr>
          <p:cNvPr id="31748" name="Picture 4" descr="x_29fb05fb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85728"/>
            <a:ext cx="4230700" cy="2928946"/>
          </a:xfrm>
          <a:prstGeom prst="rect">
            <a:avLst/>
          </a:prstGeom>
          <a:noFill/>
        </p:spPr>
      </p:pic>
      <p:pic>
        <p:nvPicPr>
          <p:cNvPr id="31750" name="Picture 6" descr="x_7e0d362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357562"/>
            <a:ext cx="4357718" cy="3383640"/>
          </a:xfrm>
          <a:prstGeom prst="rect">
            <a:avLst/>
          </a:prstGeom>
          <a:noFill/>
        </p:spPr>
      </p:pic>
      <p:pic>
        <p:nvPicPr>
          <p:cNvPr id="31752" name="Picture 8" descr="x_d89c0505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3357562"/>
            <a:ext cx="428628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41</Words>
  <PresentationFormat>Экран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Дидактическая игра: Четвертый лишний. </vt:lpstr>
      <vt:lpstr>Слайд 2</vt:lpstr>
      <vt:lpstr>Найди лишнее</vt:lpstr>
      <vt:lpstr>Молодец! Все овощи, а лимон фрукт.</vt:lpstr>
      <vt:lpstr>Слайд 5</vt:lpstr>
      <vt:lpstr>Молодец! Все ягоды, а помидор овощ.</vt:lpstr>
      <vt:lpstr>Слайд 7</vt:lpstr>
      <vt:lpstr>Молодец!  Все фрукты, а клубника ягода. </vt:lpstr>
      <vt:lpstr>Слайд 9</vt:lpstr>
      <vt:lpstr>Молодец! Все грибы съедобные, а мухомор ядовитый.</vt:lpstr>
      <vt:lpstr>Слайд 11</vt:lpstr>
      <vt:lpstr>Молодец! Все игрушки, а чайник посуда.</vt:lpstr>
      <vt:lpstr>Слайд 13</vt:lpstr>
      <vt:lpstr>Молодец! Все овощи, а ананас фрукт.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для дошкольников: Четвертый лишний.</dc:title>
  <dc:creator>СОЛНЦЕ</dc:creator>
  <cp:lastModifiedBy>User</cp:lastModifiedBy>
  <cp:revision>9</cp:revision>
  <dcterms:created xsi:type="dcterms:W3CDTF">2014-07-25T07:03:41Z</dcterms:created>
  <dcterms:modified xsi:type="dcterms:W3CDTF">2014-07-29T10:36:52Z</dcterms:modified>
</cp:coreProperties>
</file>