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65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F70F45-22ED-4234-9A10-4B57E871EC81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3ED2C0-8935-401D-AB3E-D270F8FDF9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196D0-ECD4-44FD-8473-996E76534B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3ED2C0-8935-401D-AB3E-D270F8FDF92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7840-A023-4C91-A012-697F8647177B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D48D-6351-4BB4-BF40-9AD540168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65BD-A81C-43B9-ACEF-515DE52CF3EF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E16E-0F6C-453E-935A-5F2527DB3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79E9-5A1D-4CE2-A3A6-50F89DF2FD1A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013D-BC7B-49E2-BDA5-4442133B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0739-B823-400D-8D14-9B3511C3F7D3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2AD8-D8ED-4334-87B0-3DF4618A4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BF0B-FC4A-49C4-85C5-40EFB8AB12EE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81A2-8F33-45DA-99CA-695DDFBA3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353C-F15E-4151-880A-D0DCE6D57D1D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917E-9664-4849-B4FE-8D79F122E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9CA9-A1E0-40B6-8463-5B7E58680A96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0C37-275C-43AB-AF39-9AE6AC838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F70D-C41C-43DB-8CDB-759DCDB4DD56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B7C5-55EA-4D35-8FE9-7907062816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110B-1513-46D5-B972-F7867998FDC9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AED6-BD63-4A68-9EC9-701EDE3BA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EC0F-E688-4CED-99BD-3DD36A4E64DE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548C-A268-409B-913D-FAFB0E90E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CF57-7467-4A28-B311-418C79D0E4AD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C2B3-2C37-4AEC-8933-D16283AE5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C90208-EC30-4B5F-973E-806720D3C294}" type="datetime1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AAE1CC-62E0-4E32-BB58-4FE224A6EC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6215106" cy="1155699"/>
          </a:xfrm>
        </p:spPr>
        <p:txBody>
          <a:bodyPr/>
          <a:lstStyle/>
          <a:p>
            <a:r>
              <a:rPr lang="ru-RU" sz="7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Солнечный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цветок.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57752" y="4572008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тебя.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6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4572008"/>
            <a:ext cx="2266950" cy="2009775"/>
          </a:xfrm>
          <a:prstGeom prst="rect">
            <a:avLst/>
          </a:prstGeom>
        </p:spPr>
      </p:pic>
      <p:pic>
        <p:nvPicPr>
          <p:cNvPr id="6" name="Рисунок 5" descr="IMG_0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865425" cy="3510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7254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семечко зимует?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29058" y="642918"/>
            <a:ext cx="5000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Упало семечко на землю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начинает умная природа стараться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прикрывает семечко то стебельком сухой травы, то листиком, то пылью.    А на все это еще и снегу нападает.  Зимуй, семечко,  в тепле и затишке.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3786190"/>
            <a:ext cx="42148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По-другому зимуют семечки, отобранные людьми на семена, чтобы весной засеять ими плантации. Семечки хранятся в зернохранилищах, где поддерживается определенная температура и влажность.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71810"/>
            <a:ext cx="3214710" cy="1504950"/>
          </a:xfrm>
          <a:prstGeom prst="rect">
            <a:avLst/>
          </a:prstGeom>
        </p:spPr>
      </p:pic>
      <p:pic>
        <p:nvPicPr>
          <p:cNvPr id="12" name="Рисунок 11" descr="moty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4572008"/>
            <a:ext cx="246517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157097">
            <a:off x="7117574" y="2778902"/>
            <a:ext cx="1589294" cy="1031946"/>
          </a:xfrm>
          <a:prstGeom prst="rect">
            <a:avLst/>
          </a:prstGeom>
        </p:spPr>
      </p:pic>
      <p:pic>
        <p:nvPicPr>
          <p:cNvPr id="7" name="Рисунок 6" descr="3682913_6869a213q3j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928934"/>
            <a:ext cx="1809750" cy="1352550"/>
          </a:xfrm>
          <a:prstGeom prst="rect">
            <a:avLst/>
          </a:prstGeom>
        </p:spPr>
      </p:pic>
      <p:pic>
        <p:nvPicPr>
          <p:cNvPr id="12" name="Рисунок 11" descr="kk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4071942"/>
            <a:ext cx="3000396" cy="2652524"/>
          </a:xfrm>
          <a:prstGeom prst="rect">
            <a:avLst/>
          </a:prstGeom>
        </p:spPr>
      </p:pic>
      <p:pic>
        <p:nvPicPr>
          <p:cNvPr id="6" name="Рисунок 5" descr="IMG_00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285728"/>
            <a:ext cx="3402743" cy="3131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Когда начинается новая жизнь.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8" name="Рисунок 7" descr="AgrKom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4572008"/>
            <a:ext cx="2880000" cy="2160000"/>
          </a:xfrm>
          <a:prstGeom prst="rect">
            <a:avLst/>
          </a:prstGeom>
        </p:spPr>
      </p:pic>
      <p:pic>
        <p:nvPicPr>
          <p:cNvPr id="11" name="Рисунок 10" descr="KVERN_OPTIM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28926" y="5449824"/>
            <a:ext cx="3357586" cy="1408176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571480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Весной</a:t>
            </a:r>
            <a:r>
              <a:rPr kumimoji="0" lang="ru-RU" sz="24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греет солнышко, снег тает. Земля впитывает влагу . Семечко согревается, набухает влагой, начинает увеличиваться в размерах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скорлупка лопается.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емечко выглядывает наружу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маленьким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корешком  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врастает им в землю.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 корешок  впитывает из почвы  влагу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чтобы накормить ею прорастающее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семечко.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3357562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По-иному начинают свою жизнь семена, которые провели зиму в зернохранилищах.  Люди выводят в поле машины.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пашут землю, другие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рыхлят, третьи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делают бороздки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лунки, четвертые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кладут в лунки семена и присыпают их землей.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a46d80149f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48056">
            <a:off x="2117869" y="656348"/>
            <a:ext cx="3889618" cy="2177124"/>
          </a:xfrm>
          <a:prstGeom prst="rect">
            <a:avLst/>
          </a:prstGeom>
        </p:spPr>
      </p:pic>
      <p:pic>
        <p:nvPicPr>
          <p:cNvPr id="13" name="Рисунок 12" descr="Копия 6210sunflower_seed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87609">
            <a:off x="3160601" y="3604670"/>
            <a:ext cx="720148" cy="1038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857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Откуда появляются первые листочки?</a:t>
            </a:r>
            <a:endParaRPr lang="ru-RU" sz="36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5" descr="Копия (2) 9951_4_CompressedImage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642918"/>
            <a:ext cx="2182721" cy="2000264"/>
          </a:xfrm>
          <a:prstGeom prst="rect">
            <a:avLst/>
          </a:prstGeom>
        </p:spPr>
      </p:pic>
      <p:pic>
        <p:nvPicPr>
          <p:cNvPr id="10" name="Рисунок 9" descr="IMG_00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2857497"/>
            <a:ext cx="2714644" cy="3714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857496"/>
            <a:ext cx="46434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шляпке подсолнуха находится много семечек. Освобожденное от скорлупы семечко распадается на две части.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семядоли,              в которых накоплены питательные вещества, необходимые для появления стебелька и первых листиков.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Маленький росток, выбравшись из - под земли, раскрывает два первых листочка, в которые превратились семядоли.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0000761719-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857232"/>
            <a:ext cx="1571636" cy="1428760"/>
          </a:xfrm>
          <a:prstGeom prst="rect">
            <a:avLst/>
          </a:prstGeom>
        </p:spPr>
      </p:pic>
      <p:pic>
        <p:nvPicPr>
          <p:cNvPr id="15" name="Рисунок 14" descr="jump-start-your-garden2-urban-garde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890208"/>
            <a:ext cx="857256" cy="196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72410" cy="85723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Как подсолнух растет и развивается.</a:t>
            </a:r>
            <a:endParaRPr lang="ru-RU" sz="36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5" descr="IMG_0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2626280" cy="385762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488" y="928670"/>
            <a:ext cx="28575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подсолнушек питается тем, что накоплено для него в семядолях.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и тепло соединяются с влагой и питательными веществами, которые корни достали из почвы, и тогда росток начинает крепнуть  и  развиваться.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опия podsolch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786322"/>
            <a:ext cx="7858180" cy="1800227"/>
          </a:xfrm>
          <a:prstGeom prst="rect">
            <a:avLst/>
          </a:prstGeom>
        </p:spPr>
      </p:pic>
      <p:pic>
        <p:nvPicPr>
          <p:cNvPr id="8" name="Рисунок 7" descr="p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00109"/>
            <a:ext cx="313849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043332636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571744"/>
            <a:ext cx="1982788" cy="1837867"/>
          </a:xfrm>
          <a:prstGeom prst="rect">
            <a:avLst/>
          </a:prstGeom>
        </p:spPr>
      </p:pic>
      <p:pic>
        <p:nvPicPr>
          <p:cNvPr id="14" name="Рисунок 13" descr="Копия df174f771a0f7bb872c152473f454eca_fu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3357562"/>
            <a:ext cx="1785950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Коротка ли жизнь у подсолнуха?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3357586" cy="1143008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1.Ранней весной прорастает семечко, появляется зелёный росточек</a:t>
            </a:r>
            <a:endParaRPr lang="ru-RU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1429_00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285720" y="2285992"/>
            <a:ext cx="2000264" cy="22756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071546"/>
            <a:ext cx="4143403" cy="928693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3.А поздней осенью подсолнухи сникшие от усталости, побуревшие под солнцем.</a:t>
            </a:r>
            <a:endParaRPr lang="ru-RU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0015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6357950" y="1643050"/>
            <a:ext cx="2428892" cy="3214710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0C37-275C-43AB-AF39-9AE6AC838C2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растений жизнь измеряется не годами, а несколькими месяцами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428860" y="2000240"/>
            <a:ext cx="2786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2.Летом – красивые солнечные цветки, из которых образуются шляпки с семечками.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472" y="6000768"/>
            <a:ext cx="8358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завершается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в каждой корзинке подсолнуха столько семечек! И в каждом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новая жизнь, новый будущий подсолнушек.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lLPqE2kh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7686" y="4572008"/>
            <a:ext cx="1500198" cy="1260166"/>
          </a:xfrm>
          <a:prstGeom prst="rect">
            <a:avLst/>
          </a:prstGeom>
        </p:spPr>
      </p:pic>
      <p:pic>
        <p:nvPicPr>
          <p:cNvPr id="16" name="Рисунок 15" descr="black_su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7077675" y="4638101"/>
            <a:ext cx="1485896" cy="1496586"/>
          </a:xfrm>
          <a:prstGeom prst="rect">
            <a:avLst/>
          </a:prstGeom>
        </p:spPr>
      </p:pic>
      <p:pic>
        <p:nvPicPr>
          <p:cNvPr id="21" name="Рисунок 20" descr="IMG_1431_0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4572008"/>
            <a:ext cx="2002964" cy="109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7969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Жизнь подсолнуха. Где начало? А где конец?</a:t>
            </a:r>
            <a:endParaRPr lang="ru-RU" sz="3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Рисунок 5" descr="IMG_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928670"/>
            <a:ext cx="6858048" cy="547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df174f771a0f7bb872c152473f454eca_f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3286125"/>
            <a:ext cx="857256" cy="121444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AED6-BD63-4A68-9EC9-701EDE3BA20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0108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Словарик.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Корзина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подсолнуха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середина цветка из множества ячеек, в которых вызревают семечки.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Стебель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растения, на которой держится цветок и листья.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растения, которая растет в земле и впитывает из неё влагу и другие вещества, необходимые для роста растения.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Пыльца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порошок, вырабатываемый цветком.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когда пыльца попадает из одного цветка в другой.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Семядоли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 семени, в которых накапливаются питательные вещества для первых дней жизни растения.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Сеялки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специальные машины, которые помогают человеку сажать семена в землю.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04887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786082" cy="1285883"/>
          </a:xfrm>
          <a:prstGeom prst="rect">
            <a:avLst/>
          </a:prstGeom>
        </p:spPr>
      </p:pic>
      <p:pic>
        <p:nvPicPr>
          <p:cNvPr id="9" name="Рисунок 8" descr="Sunflow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142852"/>
            <a:ext cx="1214430" cy="13215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AED6-BD63-4A68-9EC9-701EDE3BA20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4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 нам </a:t>
            </a: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пришел </a:t>
            </a:r>
            <a:r>
              <a:rPr lang="ru-RU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подсолнух?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3116"/>
            <a:ext cx="3643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Европейцы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увидели подсолнух в Мексиканских прериях, когда открыли Америку.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Четыреста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назад они завезли растения в Европу. Назвали его подсолнечник – «цветок солнца».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Триста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назад появился он в России.</a:t>
            </a:r>
          </a:p>
        </p:txBody>
      </p:sp>
      <p:pic>
        <p:nvPicPr>
          <p:cNvPr id="8" name="Рисунок 7" descr="Sun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95" y="357166"/>
            <a:ext cx="4538233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AED6-BD63-4A68-9EC9-701EDE3BA20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 descr="6a00e39338c4dd883400e5538a238d8833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66"/>
            <a:ext cx="4357719" cy="6143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3" y="357166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Почему его </a:t>
            </a:r>
            <a:r>
              <a:rPr lang="ru-RU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назвали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потому, что он всегда подставляет свое «лицо» - то есть , цветок – под солнце.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Солнце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день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полнеба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обходит, но где бы оно ни было, подсолнушек всегда на него смотрит.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Получается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он умеет…вертеть головой.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857232"/>
            <a:ext cx="2550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подсолнух?</a:t>
            </a:r>
            <a:endParaRPr lang="ru-RU" sz="3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AED6-BD63-4A68-9EC9-701EDE3BA20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14290"/>
            <a:ext cx="7021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Что есть у подсолнуха?</a:t>
            </a:r>
          </a:p>
        </p:txBody>
      </p:sp>
      <p:pic>
        <p:nvPicPr>
          <p:cNvPr id="7" name="Рисунок 6" descr="IMG_0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928670"/>
            <a:ext cx="4547548" cy="571504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28596" y="1000108"/>
            <a:ext cx="42148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Большущий красивый </a:t>
            </a: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состоящий из множества мелких жёлтых цветков, плотно прижатых друг к другу.  Все вместе они называются соцветием – </a:t>
            </a: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корзинкой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3000372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Высокий, твердый, прочный </a:t>
            </a: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стебель.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Он покрыт жесткими волосками  и от этого шершавый.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214818"/>
            <a:ext cx="301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Широкие лапы- </a:t>
            </a: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5143512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Мощный </a:t>
            </a:r>
            <a:r>
              <a:rPr 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который уходит далеко под землю.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286248" y="1928802"/>
            <a:ext cx="1285884" cy="142876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000496" y="3500438"/>
            <a:ext cx="1785950" cy="71438"/>
          </a:xfrm>
          <a:prstGeom prst="straightConnector1">
            <a:avLst/>
          </a:prstGeom>
          <a:ln cmpd="thickThin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8" idx="3"/>
          </p:cNvCxnSpPr>
          <p:nvPr/>
        </p:nvCxnSpPr>
        <p:spPr>
          <a:xfrm flipV="1">
            <a:off x="3590055" y="4214818"/>
            <a:ext cx="1910639" cy="2000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714744" y="5500702"/>
            <a:ext cx="4357718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Зачем подсолнуху яркие цветы?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00108"/>
            <a:ext cx="39290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ничего зря не делает. Яркие, красивые, крупные цветки, которые далеко видно, не просто для красоты.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важное в жизни подсолнуха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принести плоды. Но плоды ( семечки) никогда не появятся на свет, если в них не попадет пыльца.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пыльцу принесет пчела, которая издалека увидит такой яркий цветок.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Bal-Arıs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000108"/>
            <a:ext cx="3071834" cy="2386157"/>
          </a:xfrm>
          <a:prstGeom prst="rect">
            <a:avLst/>
          </a:prstGeom>
        </p:spPr>
      </p:pic>
      <p:pic>
        <p:nvPicPr>
          <p:cNvPr id="12" name="Рисунок 11" descr="IMG_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214686"/>
            <a:ext cx="3071834" cy="344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al-Arıs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82582">
            <a:off x="214282" y="714356"/>
            <a:ext cx="2428892" cy="2643206"/>
          </a:xfrm>
          <a:prstGeom prst="rect">
            <a:avLst/>
          </a:prstGeom>
        </p:spPr>
      </p:pic>
      <p:pic>
        <p:nvPicPr>
          <p:cNvPr id="12" name="Рисунок 11" descr="nasekomye-pchely-19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37118">
            <a:off x="299908" y="3318888"/>
            <a:ext cx="2286000" cy="3351130"/>
          </a:xfrm>
          <a:prstGeom prst="rect">
            <a:avLst/>
          </a:prstGeom>
        </p:spPr>
      </p:pic>
      <p:pic>
        <p:nvPicPr>
          <p:cNvPr id="6" name="Рисунок 5" descr="1279034168_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684855">
            <a:off x="5914034" y="980917"/>
            <a:ext cx="3624778" cy="2335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такое опыление?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71736" y="714356"/>
            <a:ext cx="414340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Пыльца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любимое  лакомство пчел, за которым они готовы лететь хоть на край света.  Наверное, поэтому все цветы такие красивые. Своей красотой они зазывают к себе пчел.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к подсолнуху, высокому, с большущим соцветием, яркими цветами пчелы летят с удовольствием.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ползают по цветку, собирают нектар,  в то время, как пыльца прилипает им к лапкам и брюшку.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пчела перелетает на другой цветок  и эта пыльца осыпается на новом цветке и часть её попадает в ячейки.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 есть опыление. В результате в ячейках корзины начинают расти плоды подсолнуха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семечки.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19mf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3786190"/>
            <a:ext cx="271461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AED6-BD63-4A68-9EC9-701EDE3BA20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 descr="bee-sunflow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000528" cy="2661046"/>
          </a:xfrm>
          <a:prstGeom prst="rect">
            <a:avLst/>
          </a:prstGeom>
        </p:spPr>
      </p:pic>
      <p:pic>
        <p:nvPicPr>
          <p:cNvPr id="8" name="Рисунок 7" descr="honey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3286124"/>
            <a:ext cx="4786314" cy="3446860"/>
          </a:xfrm>
          <a:prstGeom prst="rect">
            <a:avLst/>
          </a:prstGeom>
        </p:spPr>
      </p:pic>
      <p:pic>
        <p:nvPicPr>
          <p:cNvPr id="10" name="Рисунок 9" descr="nasekomye-pchely-19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3365" y="3131355"/>
            <a:ext cx="3214710" cy="3952876"/>
          </a:xfrm>
          <a:prstGeom prst="rect">
            <a:avLst/>
          </a:prstGeom>
        </p:spPr>
      </p:pic>
      <p:pic>
        <p:nvPicPr>
          <p:cNvPr id="12" name="Рисунок 11" descr="39B2D75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42852"/>
            <a:ext cx="4445000" cy="307183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857497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Опыление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8711_w640_h640_zasev_po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072494" cy="2571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Кто сажает подсолнух?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Рисунок 8" descr="se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72008"/>
            <a:ext cx="8715436" cy="214314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3214687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Ранней весной люди засыпают семена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сеялки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сеют подсолнечник в поле.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solidFill>
                  <a:srgbClr val="FF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Прорастают целые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подсолнуховые</a:t>
            </a:r>
            <a:endParaRPr lang="ru-RU" sz="2400" b="1" baseline="0" dirty="0" smtClean="0">
              <a:solidFill>
                <a:srgbClr val="FF99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плантации.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3605daf1ce7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3214686"/>
            <a:ext cx="2143140" cy="928694"/>
          </a:xfrm>
          <a:prstGeom prst="rect">
            <a:avLst/>
          </a:prstGeom>
        </p:spPr>
      </p:pic>
      <p:pic>
        <p:nvPicPr>
          <p:cNvPr id="13" name="Рисунок 12" descr="3329433d7e7879746a324f8e34abe1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3643314"/>
            <a:ext cx="200026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642918"/>
            <a:ext cx="2968281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29634" cy="43971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 может быть и так… нечаянно…</a:t>
            </a:r>
            <a:endParaRPr lang="ru-RU" sz="36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B7C5-55EA-4D35-8FE9-7907062816A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Рисунок 7" descr="med_gallery_951_2_753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571480"/>
            <a:ext cx="2714644" cy="3839968"/>
          </a:xfrm>
          <a:prstGeom prst="rect">
            <a:avLst/>
          </a:prstGeom>
        </p:spPr>
      </p:pic>
      <p:pic>
        <p:nvPicPr>
          <p:cNvPr id="7" name="Рисунок 6" descr="Копия 23202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3929066"/>
            <a:ext cx="3897908" cy="2738441"/>
          </a:xfrm>
          <a:prstGeom prst="rect">
            <a:avLst/>
          </a:prstGeom>
        </p:spPr>
      </p:pic>
      <p:pic>
        <p:nvPicPr>
          <p:cNvPr id="9" name="Рисунок 8" descr="Последний звонок (Дача Лесневского) 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714884"/>
            <a:ext cx="2981326" cy="2000264"/>
          </a:xfrm>
          <a:prstGeom prst="rect">
            <a:avLst/>
          </a:prstGeom>
        </p:spPr>
      </p:pic>
      <p:pic>
        <p:nvPicPr>
          <p:cNvPr id="10" name="Рисунок 9" descr="58776_o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15206" y="3786190"/>
            <a:ext cx="1699373" cy="2933704"/>
          </a:xfrm>
          <a:prstGeom prst="rect">
            <a:avLst/>
          </a:prstGeom>
        </p:spPr>
      </p:pic>
      <p:pic>
        <p:nvPicPr>
          <p:cNvPr id="11" name="Рисунок 10" descr="0_5fe00_d955ddf6_L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5074" y="571480"/>
            <a:ext cx="2714644" cy="321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2094</TotalTime>
  <Words>884</Words>
  <Application>Microsoft Office PowerPoint</Application>
  <PresentationFormat>Экран (4:3)</PresentationFormat>
  <Paragraphs>94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нач.школа 1.</vt:lpstr>
      <vt:lpstr>Солнечный</vt:lpstr>
      <vt:lpstr>Слайд 2</vt:lpstr>
      <vt:lpstr>Слайд 3</vt:lpstr>
      <vt:lpstr>Слайд 4</vt:lpstr>
      <vt:lpstr>Зачем подсолнуху яркие цветы?</vt:lpstr>
      <vt:lpstr>Что такое опыление?</vt:lpstr>
      <vt:lpstr>Слайд 7</vt:lpstr>
      <vt:lpstr>Кто сажает подсолнух?</vt:lpstr>
      <vt:lpstr>А может быть и так… нечаянно…</vt:lpstr>
      <vt:lpstr>Как семечко зимует?</vt:lpstr>
      <vt:lpstr>   Когда начинается новая жизнь.</vt:lpstr>
      <vt:lpstr>Откуда появляются первые листочки?</vt:lpstr>
      <vt:lpstr>Как подсолнух растет и развивается.</vt:lpstr>
      <vt:lpstr>Коротка ли жизнь у подсолнуха?</vt:lpstr>
      <vt:lpstr>Жизнь подсолнуха. Где начало? А где конец?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Солнечный</dc:title>
  <dc:creator>admin</dc:creator>
  <dc:description>http://aida.ucoz.ru</dc:description>
  <cp:lastModifiedBy>Пользователь</cp:lastModifiedBy>
  <cp:revision>205</cp:revision>
  <dcterms:created xsi:type="dcterms:W3CDTF">2011-04-16T20:58:27Z</dcterms:created>
  <dcterms:modified xsi:type="dcterms:W3CDTF">2012-08-26T21:09:45Z</dcterms:modified>
</cp:coreProperties>
</file>