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7.xml" ContentType="application/vnd.openxmlformats-officedocument.presentationml.slideMaster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20" r:id="rId4"/>
    <p:sldMasterId id="2147483732" r:id="rId5"/>
    <p:sldMasterId id="2147483744" r:id="rId6"/>
    <p:sldMasterId id="2147483756" r:id="rId7"/>
    <p:sldMasterId id="2147483768" r:id="rId8"/>
  </p:sldMasterIdLst>
  <p:sldIdLst>
    <p:sldId id="268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30DD7-9C93-4BB6-BC67-60F60DD6301E}" type="doc">
      <dgm:prSet loTypeId="urn:microsoft.com/office/officeart/2005/8/layout/cycle2" loCatId="cycle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E6A0B6F-CA81-4F8A-AC40-E96566511C4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1B7B313-B509-4878-9124-F69E1628F3F0}" type="parTrans" cxnId="{C4F86759-4E85-44D2-82B7-B15ADEE6A015}">
      <dgm:prSet/>
      <dgm:spPr/>
      <dgm:t>
        <a:bodyPr/>
        <a:lstStyle/>
        <a:p>
          <a:endParaRPr lang="ru-RU"/>
        </a:p>
      </dgm:t>
    </dgm:pt>
    <dgm:pt modelId="{420B37FF-8D10-4991-B295-C141FDA1510E}" type="sibTrans" cxnId="{C4F86759-4E85-44D2-82B7-B15ADEE6A015}">
      <dgm:prSet/>
      <dgm:spPr/>
      <dgm:t>
        <a:bodyPr/>
        <a:lstStyle/>
        <a:p>
          <a:endParaRPr lang="ru-RU"/>
        </a:p>
      </dgm:t>
    </dgm:pt>
    <dgm:pt modelId="{7C54E454-B561-4751-BB7F-483F9F145C3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511243B-2389-4F84-8C0A-16B5E7B201BF}" type="parTrans" cxnId="{55D9469F-6404-467D-B3E4-87643D6C9389}">
      <dgm:prSet/>
      <dgm:spPr/>
      <dgm:t>
        <a:bodyPr/>
        <a:lstStyle/>
        <a:p>
          <a:endParaRPr lang="ru-RU"/>
        </a:p>
      </dgm:t>
    </dgm:pt>
    <dgm:pt modelId="{E5967801-80D7-4A48-978F-42A75EBC6120}" type="sibTrans" cxnId="{55D9469F-6404-467D-B3E4-87643D6C9389}">
      <dgm:prSet/>
      <dgm:spPr/>
      <dgm:t>
        <a:bodyPr/>
        <a:lstStyle/>
        <a:p>
          <a:endParaRPr lang="ru-RU"/>
        </a:p>
      </dgm:t>
    </dgm:pt>
    <dgm:pt modelId="{316D9998-704B-4B89-B337-D5C1938DC2F2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988A812-9A68-4AC2-92A5-8B45CA3577D3}" type="parTrans" cxnId="{35E14E0B-8292-4815-BAD8-47B2F5D7CD4E}">
      <dgm:prSet/>
      <dgm:spPr/>
      <dgm:t>
        <a:bodyPr/>
        <a:lstStyle/>
        <a:p>
          <a:endParaRPr lang="ru-RU"/>
        </a:p>
      </dgm:t>
    </dgm:pt>
    <dgm:pt modelId="{166E60D3-E66A-447B-B129-737BC0DFEA67}" type="sibTrans" cxnId="{35E14E0B-8292-4815-BAD8-47B2F5D7CD4E}">
      <dgm:prSet/>
      <dgm:spPr/>
      <dgm:t>
        <a:bodyPr/>
        <a:lstStyle/>
        <a:p>
          <a:endParaRPr lang="ru-RU"/>
        </a:p>
      </dgm:t>
    </dgm:pt>
    <dgm:pt modelId="{AB11BDC8-3937-4D3B-9DAC-01726ACB13B9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5FFCCFB-5A8E-499C-9141-2474D7CB1015}" type="parTrans" cxnId="{15A9616E-C39F-49B4-8162-DAA2FC5BDC92}">
      <dgm:prSet/>
      <dgm:spPr/>
      <dgm:t>
        <a:bodyPr/>
        <a:lstStyle/>
        <a:p>
          <a:endParaRPr lang="ru-RU"/>
        </a:p>
      </dgm:t>
    </dgm:pt>
    <dgm:pt modelId="{489930E8-47A0-4A72-94E8-54A0AC065C47}" type="sibTrans" cxnId="{15A9616E-C39F-49B4-8162-DAA2FC5BDC92}">
      <dgm:prSet/>
      <dgm:spPr/>
      <dgm:t>
        <a:bodyPr/>
        <a:lstStyle/>
        <a:p>
          <a:endParaRPr lang="ru-RU"/>
        </a:p>
      </dgm:t>
    </dgm:pt>
    <dgm:pt modelId="{D7D724ED-8FA6-46F3-B61F-BF5F1B0CCE64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6D3092BC-578C-4C6B-B77D-763B6FAD5A94}" type="parTrans" cxnId="{15BA65DE-4CD1-405F-A720-ABD5423F5459}">
      <dgm:prSet/>
      <dgm:spPr/>
      <dgm:t>
        <a:bodyPr/>
        <a:lstStyle/>
        <a:p>
          <a:endParaRPr lang="ru-RU"/>
        </a:p>
      </dgm:t>
    </dgm:pt>
    <dgm:pt modelId="{CE897849-78F6-425C-A67D-B6FA692E188F}" type="sibTrans" cxnId="{15BA65DE-4CD1-405F-A720-ABD5423F5459}">
      <dgm:prSet/>
      <dgm:spPr/>
      <dgm:t>
        <a:bodyPr/>
        <a:lstStyle/>
        <a:p>
          <a:endParaRPr lang="ru-RU"/>
        </a:p>
      </dgm:t>
    </dgm:pt>
    <dgm:pt modelId="{1A6A11EB-8EC3-41D2-A18E-0886B1A425F5}" type="pres">
      <dgm:prSet presAssocID="{CA830DD7-9C93-4BB6-BC67-60F60DD6301E}" presName="cycle" presStyleCnt="0">
        <dgm:presLayoutVars>
          <dgm:dir/>
          <dgm:resizeHandles val="exact"/>
        </dgm:presLayoutVars>
      </dgm:prSet>
      <dgm:spPr/>
    </dgm:pt>
    <dgm:pt modelId="{717EF9BD-79B5-40FD-A99B-AD41B11053AC}" type="pres">
      <dgm:prSet presAssocID="{EE6A0B6F-CA81-4F8A-AC40-E96566511C44}" presName="node" presStyleLbl="node1" presStyleIdx="0" presStyleCnt="5">
        <dgm:presLayoutVars>
          <dgm:bulletEnabled val="1"/>
        </dgm:presLayoutVars>
      </dgm:prSet>
      <dgm:spPr/>
    </dgm:pt>
    <dgm:pt modelId="{AA8F208B-64F2-4D34-9541-B8E1EAD63A67}" type="pres">
      <dgm:prSet presAssocID="{420B37FF-8D10-4991-B295-C141FDA1510E}" presName="sibTrans" presStyleLbl="sibTrans2D1" presStyleIdx="0" presStyleCnt="5"/>
      <dgm:spPr/>
    </dgm:pt>
    <dgm:pt modelId="{8E2CA9AC-AAAD-4C2C-8C41-446BF3AFDAB2}" type="pres">
      <dgm:prSet presAssocID="{420B37FF-8D10-4991-B295-C141FDA1510E}" presName="connectorText" presStyleLbl="sibTrans2D1" presStyleIdx="0" presStyleCnt="5"/>
      <dgm:spPr/>
    </dgm:pt>
    <dgm:pt modelId="{E8C4DAAC-4A9F-4764-9474-31469167B25A}" type="pres">
      <dgm:prSet presAssocID="{7C54E454-B561-4751-BB7F-483F9F145C32}" presName="node" presStyleLbl="node1" presStyleIdx="1" presStyleCnt="5">
        <dgm:presLayoutVars>
          <dgm:bulletEnabled val="1"/>
        </dgm:presLayoutVars>
      </dgm:prSet>
      <dgm:spPr/>
    </dgm:pt>
    <dgm:pt modelId="{520794AC-FAD7-462A-B33D-3E119BA98D6F}" type="pres">
      <dgm:prSet presAssocID="{E5967801-80D7-4A48-978F-42A75EBC6120}" presName="sibTrans" presStyleLbl="sibTrans2D1" presStyleIdx="1" presStyleCnt="5"/>
      <dgm:spPr/>
    </dgm:pt>
    <dgm:pt modelId="{70C6BE90-4ADB-49B9-A095-B008BAC34936}" type="pres">
      <dgm:prSet presAssocID="{E5967801-80D7-4A48-978F-42A75EBC6120}" presName="connectorText" presStyleLbl="sibTrans2D1" presStyleIdx="1" presStyleCnt="5"/>
      <dgm:spPr/>
    </dgm:pt>
    <dgm:pt modelId="{531EEA05-2865-40C1-B0C1-931BD708B178}" type="pres">
      <dgm:prSet presAssocID="{316D9998-704B-4B89-B337-D5C1938DC2F2}" presName="node" presStyleLbl="node1" presStyleIdx="2" presStyleCnt="5">
        <dgm:presLayoutVars>
          <dgm:bulletEnabled val="1"/>
        </dgm:presLayoutVars>
      </dgm:prSet>
      <dgm:spPr/>
    </dgm:pt>
    <dgm:pt modelId="{0548B4D9-79CD-4521-BB75-62D9B7FE2BA9}" type="pres">
      <dgm:prSet presAssocID="{166E60D3-E66A-447B-B129-737BC0DFEA67}" presName="sibTrans" presStyleLbl="sibTrans2D1" presStyleIdx="2" presStyleCnt="5"/>
      <dgm:spPr/>
    </dgm:pt>
    <dgm:pt modelId="{759952E6-431F-4B02-AFE7-D1D66C70C97B}" type="pres">
      <dgm:prSet presAssocID="{166E60D3-E66A-447B-B129-737BC0DFEA67}" presName="connectorText" presStyleLbl="sibTrans2D1" presStyleIdx="2" presStyleCnt="5"/>
      <dgm:spPr/>
    </dgm:pt>
    <dgm:pt modelId="{D51509CF-208D-4843-9EBC-5B5ED81C7072}" type="pres">
      <dgm:prSet presAssocID="{AB11BDC8-3937-4D3B-9DAC-01726ACB13B9}" presName="node" presStyleLbl="node1" presStyleIdx="3" presStyleCnt="5">
        <dgm:presLayoutVars>
          <dgm:bulletEnabled val="1"/>
        </dgm:presLayoutVars>
      </dgm:prSet>
      <dgm:spPr/>
    </dgm:pt>
    <dgm:pt modelId="{46A42CAD-D33A-40D2-B74B-2861D619DA94}" type="pres">
      <dgm:prSet presAssocID="{489930E8-47A0-4A72-94E8-54A0AC065C47}" presName="sibTrans" presStyleLbl="sibTrans2D1" presStyleIdx="3" presStyleCnt="5"/>
      <dgm:spPr/>
    </dgm:pt>
    <dgm:pt modelId="{0874EF11-B5C9-465A-AE0D-39964967F88D}" type="pres">
      <dgm:prSet presAssocID="{489930E8-47A0-4A72-94E8-54A0AC065C47}" presName="connectorText" presStyleLbl="sibTrans2D1" presStyleIdx="3" presStyleCnt="5"/>
      <dgm:spPr/>
    </dgm:pt>
    <dgm:pt modelId="{17B57D55-89D0-4C39-98E6-2B95FEA19604}" type="pres">
      <dgm:prSet presAssocID="{D7D724ED-8FA6-46F3-B61F-BF5F1B0CCE64}" presName="node" presStyleLbl="node1" presStyleIdx="4" presStyleCnt="5">
        <dgm:presLayoutVars>
          <dgm:bulletEnabled val="1"/>
        </dgm:presLayoutVars>
      </dgm:prSet>
      <dgm:spPr/>
    </dgm:pt>
    <dgm:pt modelId="{985089B1-65DA-4547-92D1-FC9C00AF4458}" type="pres">
      <dgm:prSet presAssocID="{CE897849-78F6-425C-A67D-B6FA692E188F}" presName="sibTrans" presStyleLbl="sibTrans2D1" presStyleIdx="4" presStyleCnt="5"/>
      <dgm:spPr/>
    </dgm:pt>
    <dgm:pt modelId="{316C817C-6C25-4A0D-9BE6-FD97E78DC85B}" type="pres">
      <dgm:prSet presAssocID="{CE897849-78F6-425C-A67D-B6FA692E188F}" presName="connectorText" presStyleLbl="sibTrans2D1" presStyleIdx="4" presStyleCnt="5"/>
      <dgm:spPr/>
    </dgm:pt>
  </dgm:ptLst>
  <dgm:cxnLst>
    <dgm:cxn modelId="{A1C03EC6-A4E4-4F4E-BEA7-C538B84A6F9B}" type="presOf" srcId="{420B37FF-8D10-4991-B295-C141FDA1510E}" destId="{AA8F208B-64F2-4D34-9541-B8E1EAD63A67}" srcOrd="0" destOrd="0" presId="urn:microsoft.com/office/officeart/2005/8/layout/cycle2"/>
    <dgm:cxn modelId="{5679675E-7D86-47EF-A1E1-660461D434C6}" type="presOf" srcId="{489930E8-47A0-4A72-94E8-54A0AC065C47}" destId="{46A42CAD-D33A-40D2-B74B-2861D619DA94}" srcOrd="0" destOrd="0" presId="urn:microsoft.com/office/officeart/2005/8/layout/cycle2"/>
    <dgm:cxn modelId="{2B95EAC7-CB93-416E-B545-9B1AF110506A}" type="presOf" srcId="{EE6A0B6F-CA81-4F8A-AC40-E96566511C44}" destId="{717EF9BD-79B5-40FD-A99B-AD41B11053AC}" srcOrd="0" destOrd="0" presId="urn:microsoft.com/office/officeart/2005/8/layout/cycle2"/>
    <dgm:cxn modelId="{7A09D8A3-70C9-4F46-8CD2-5FCD7FF2857A}" type="presOf" srcId="{CE897849-78F6-425C-A67D-B6FA692E188F}" destId="{985089B1-65DA-4547-92D1-FC9C00AF4458}" srcOrd="0" destOrd="0" presId="urn:microsoft.com/office/officeart/2005/8/layout/cycle2"/>
    <dgm:cxn modelId="{55D9469F-6404-467D-B3E4-87643D6C9389}" srcId="{CA830DD7-9C93-4BB6-BC67-60F60DD6301E}" destId="{7C54E454-B561-4751-BB7F-483F9F145C32}" srcOrd="1" destOrd="0" parTransId="{6511243B-2389-4F84-8C0A-16B5E7B201BF}" sibTransId="{E5967801-80D7-4A48-978F-42A75EBC6120}"/>
    <dgm:cxn modelId="{1B3092D4-AECD-43DC-AC77-EBEAE8E6C3AA}" type="presOf" srcId="{316D9998-704B-4B89-B337-D5C1938DC2F2}" destId="{531EEA05-2865-40C1-B0C1-931BD708B178}" srcOrd="0" destOrd="0" presId="urn:microsoft.com/office/officeart/2005/8/layout/cycle2"/>
    <dgm:cxn modelId="{8E16B650-08A4-4D3F-BFAA-400A8976632C}" type="presOf" srcId="{E5967801-80D7-4A48-978F-42A75EBC6120}" destId="{70C6BE90-4ADB-49B9-A095-B008BAC34936}" srcOrd="1" destOrd="0" presId="urn:microsoft.com/office/officeart/2005/8/layout/cycle2"/>
    <dgm:cxn modelId="{E1994D70-EB80-487E-B4B2-9B5EFED36F05}" type="presOf" srcId="{CE897849-78F6-425C-A67D-B6FA692E188F}" destId="{316C817C-6C25-4A0D-9BE6-FD97E78DC85B}" srcOrd="1" destOrd="0" presId="urn:microsoft.com/office/officeart/2005/8/layout/cycle2"/>
    <dgm:cxn modelId="{E1745F94-1356-40FE-A88C-2296F842CEFF}" type="presOf" srcId="{420B37FF-8D10-4991-B295-C141FDA1510E}" destId="{8E2CA9AC-AAAD-4C2C-8C41-446BF3AFDAB2}" srcOrd="1" destOrd="0" presId="urn:microsoft.com/office/officeart/2005/8/layout/cycle2"/>
    <dgm:cxn modelId="{529CC834-499F-4EE4-A627-1B7F6449DDC3}" type="presOf" srcId="{CA830DD7-9C93-4BB6-BC67-60F60DD6301E}" destId="{1A6A11EB-8EC3-41D2-A18E-0886B1A425F5}" srcOrd="0" destOrd="0" presId="urn:microsoft.com/office/officeart/2005/8/layout/cycle2"/>
    <dgm:cxn modelId="{C4F86759-4E85-44D2-82B7-B15ADEE6A015}" srcId="{CA830DD7-9C93-4BB6-BC67-60F60DD6301E}" destId="{EE6A0B6F-CA81-4F8A-AC40-E96566511C44}" srcOrd="0" destOrd="0" parTransId="{A1B7B313-B509-4878-9124-F69E1628F3F0}" sibTransId="{420B37FF-8D10-4991-B295-C141FDA1510E}"/>
    <dgm:cxn modelId="{6289C629-6E16-4790-A0FF-D757ABDC795D}" type="presOf" srcId="{166E60D3-E66A-447B-B129-737BC0DFEA67}" destId="{759952E6-431F-4B02-AFE7-D1D66C70C97B}" srcOrd="1" destOrd="0" presId="urn:microsoft.com/office/officeart/2005/8/layout/cycle2"/>
    <dgm:cxn modelId="{0E2AC385-76AE-41CE-8238-B2FD40705D95}" type="presOf" srcId="{AB11BDC8-3937-4D3B-9DAC-01726ACB13B9}" destId="{D51509CF-208D-4843-9EBC-5B5ED81C7072}" srcOrd="0" destOrd="0" presId="urn:microsoft.com/office/officeart/2005/8/layout/cycle2"/>
    <dgm:cxn modelId="{15A9616E-C39F-49B4-8162-DAA2FC5BDC92}" srcId="{CA830DD7-9C93-4BB6-BC67-60F60DD6301E}" destId="{AB11BDC8-3937-4D3B-9DAC-01726ACB13B9}" srcOrd="3" destOrd="0" parTransId="{35FFCCFB-5A8E-499C-9141-2474D7CB1015}" sibTransId="{489930E8-47A0-4A72-94E8-54A0AC065C47}"/>
    <dgm:cxn modelId="{35E14E0B-8292-4815-BAD8-47B2F5D7CD4E}" srcId="{CA830DD7-9C93-4BB6-BC67-60F60DD6301E}" destId="{316D9998-704B-4B89-B337-D5C1938DC2F2}" srcOrd="2" destOrd="0" parTransId="{6988A812-9A68-4AC2-92A5-8B45CA3577D3}" sibTransId="{166E60D3-E66A-447B-B129-737BC0DFEA67}"/>
    <dgm:cxn modelId="{07B0D5F0-7146-4BAC-A48C-3EBA391DE88D}" type="presOf" srcId="{166E60D3-E66A-447B-B129-737BC0DFEA67}" destId="{0548B4D9-79CD-4521-BB75-62D9B7FE2BA9}" srcOrd="0" destOrd="0" presId="urn:microsoft.com/office/officeart/2005/8/layout/cycle2"/>
    <dgm:cxn modelId="{0A3A1040-D083-4A87-A9A6-D97C73CA7152}" type="presOf" srcId="{D7D724ED-8FA6-46F3-B61F-BF5F1B0CCE64}" destId="{17B57D55-89D0-4C39-98E6-2B95FEA19604}" srcOrd="0" destOrd="0" presId="urn:microsoft.com/office/officeart/2005/8/layout/cycle2"/>
    <dgm:cxn modelId="{2F4ADF6C-F528-45BD-8DDA-19AD27BE377F}" type="presOf" srcId="{E5967801-80D7-4A48-978F-42A75EBC6120}" destId="{520794AC-FAD7-462A-B33D-3E119BA98D6F}" srcOrd="0" destOrd="0" presId="urn:microsoft.com/office/officeart/2005/8/layout/cycle2"/>
    <dgm:cxn modelId="{FDFDD0B2-9300-4794-AF76-659D385A4F3B}" type="presOf" srcId="{489930E8-47A0-4A72-94E8-54A0AC065C47}" destId="{0874EF11-B5C9-465A-AE0D-39964967F88D}" srcOrd="1" destOrd="0" presId="urn:microsoft.com/office/officeart/2005/8/layout/cycle2"/>
    <dgm:cxn modelId="{15BA65DE-4CD1-405F-A720-ABD5423F5459}" srcId="{CA830DD7-9C93-4BB6-BC67-60F60DD6301E}" destId="{D7D724ED-8FA6-46F3-B61F-BF5F1B0CCE64}" srcOrd="4" destOrd="0" parTransId="{6D3092BC-578C-4C6B-B77D-763B6FAD5A94}" sibTransId="{CE897849-78F6-425C-A67D-B6FA692E188F}"/>
    <dgm:cxn modelId="{D05885E9-4694-4CBE-82C9-1B79FF1295B7}" type="presOf" srcId="{7C54E454-B561-4751-BB7F-483F9F145C32}" destId="{E8C4DAAC-4A9F-4764-9474-31469167B25A}" srcOrd="0" destOrd="0" presId="urn:microsoft.com/office/officeart/2005/8/layout/cycle2"/>
    <dgm:cxn modelId="{326EC1FD-9B02-403B-BAC0-82DD507185F4}" type="presParOf" srcId="{1A6A11EB-8EC3-41D2-A18E-0886B1A425F5}" destId="{717EF9BD-79B5-40FD-A99B-AD41B11053AC}" srcOrd="0" destOrd="0" presId="urn:microsoft.com/office/officeart/2005/8/layout/cycle2"/>
    <dgm:cxn modelId="{85996416-74FA-4E66-A768-FAD768AC5E0E}" type="presParOf" srcId="{1A6A11EB-8EC3-41D2-A18E-0886B1A425F5}" destId="{AA8F208B-64F2-4D34-9541-B8E1EAD63A67}" srcOrd="1" destOrd="0" presId="urn:microsoft.com/office/officeart/2005/8/layout/cycle2"/>
    <dgm:cxn modelId="{A77B3299-4EEE-4D3D-86B0-487E8960AB7D}" type="presParOf" srcId="{AA8F208B-64F2-4D34-9541-B8E1EAD63A67}" destId="{8E2CA9AC-AAAD-4C2C-8C41-446BF3AFDAB2}" srcOrd="0" destOrd="0" presId="urn:microsoft.com/office/officeart/2005/8/layout/cycle2"/>
    <dgm:cxn modelId="{1EFF72EB-3088-4DAF-8908-089EC3FB05CE}" type="presParOf" srcId="{1A6A11EB-8EC3-41D2-A18E-0886B1A425F5}" destId="{E8C4DAAC-4A9F-4764-9474-31469167B25A}" srcOrd="2" destOrd="0" presId="urn:microsoft.com/office/officeart/2005/8/layout/cycle2"/>
    <dgm:cxn modelId="{0B44008E-B4E0-4905-A595-801C35E2EF08}" type="presParOf" srcId="{1A6A11EB-8EC3-41D2-A18E-0886B1A425F5}" destId="{520794AC-FAD7-462A-B33D-3E119BA98D6F}" srcOrd="3" destOrd="0" presId="urn:microsoft.com/office/officeart/2005/8/layout/cycle2"/>
    <dgm:cxn modelId="{403E9B22-3FBB-492D-8D5A-E0BFC4942789}" type="presParOf" srcId="{520794AC-FAD7-462A-B33D-3E119BA98D6F}" destId="{70C6BE90-4ADB-49B9-A095-B008BAC34936}" srcOrd="0" destOrd="0" presId="urn:microsoft.com/office/officeart/2005/8/layout/cycle2"/>
    <dgm:cxn modelId="{CDFFBFB6-6F33-44AC-BD56-953A48F74324}" type="presParOf" srcId="{1A6A11EB-8EC3-41D2-A18E-0886B1A425F5}" destId="{531EEA05-2865-40C1-B0C1-931BD708B178}" srcOrd="4" destOrd="0" presId="urn:microsoft.com/office/officeart/2005/8/layout/cycle2"/>
    <dgm:cxn modelId="{C2DEE14C-C2F3-45A7-8E0F-3C312F0C0BFD}" type="presParOf" srcId="{1A6A11EB-8EC3-41D2-A18E-0886B1A425F5}" destId="{0548B4D9-79CD-4521-BB75-62D9B7FE2BA9}" srcOrd="5" destOrd="0" presId="urn:microsoft.com/office/officeart/2005/8/layout/cycle2"/>
    <dgm:cxn modelId="{75ECBDB4-DF7D-40B7-903A-59BBE7DFE93E}" type="presParOf" srcId="{0548B4D9-79CD-4521-BB75-62D9B7FE2BA9}" destId="{759952E6-431F-4B02-AFE7-D1D66C70C97B}" srcOrd="0" destOrd="0" presId="urn:microsoft.com/office/officeart/2005/8/layout/cycle2"/>
    <dgm:cxn modelId="{DCDF82AC-1F19-4FE1-BEBB-8D5889377EE8}" type="presParOf" srcId="{1A6A11EB-8EC3-41D2-A18E-0886B1A425F5}" destId="{D51509CF-208D-4843-9EBC-5B5ED81C7072}" srcOrd="6" destOrd="0" presId="urn:microsoft.com/office/officeart/2005/8/layout/cycle2"/>
    <dgm:cxn modelId="{A235F52D-F696-4DE8-99FE-ED9B0910FCA0}" type="presParOf" srcId="{1A6A11EB-8EC3-41D2-A18E-0886B1A425F5}" destId="{46A42CAD-D33A-40D2-B74B-2861D619DA94}" srcOrd="7" destOrd="0" presId="urn:microsoft.com/office/officeart/2005/8/layout/cycle2"/>
    <dgm:cxn modelId="{D98E8B81-C5C4-4D48-B117-627E300D1BC4}" type="presParOf" srcId="{46A42CAD-D33A-40D2-B74B-2861D619DA94}" destId="{0874EF11-B5C9-465A-AE0D-39964967F88D}" srcOrd="0" destOrd="0" presId="urn:microsoft.com/office/officeart/2005/8/layout/cycle2"/>
    <dgm:cxn modelId="{B4865B55-2DC7-46F0-BF5D-3063CC930B12}" type="presParOf" srcId="{1A6A11EB-8EC3-41D2-A18E-0886B1A425F5}" destId="{17B57D55-89D0-4C39-98E6-2B95FEA19604}" srcOrd="8" destOrd="0" presId="urn:microsoft.com/office/officeart/2005/8/layout/cycle2"/>
    <dgm:cxn modelId="{30BA1094-EACF-4377-B450-530D0FBC3165}" type="presParOf" srcId="{1A6A11EB-8EC3-41D2-A18E-0886B1A425F5}" destId="{985089B1-65DA-4547-92D1-FC9C00AF4458}" srcOrd="9" destOrd="0" presId="urn:microsoft.com/office/officeart/2005/8/layout/cycle2"/>
    <dgm:cxn modelId="{A4410B4C-061F-4990-9650-7F5C8D8AAF0A}" type="presParOf" srcId="{985089B1-65DA-4547-92D1-FC9C00AF4458}" destId="{316C817C-6C25-4A0D-9BE6-FD97E78DC85B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F6DE7D-875B-4267-ACBB-B325BBD0210F}" type="doc">
      <dgm:prSet loTypeId="urn:microsoft.com/office/officeart/2005/8/layout/radial4" loCatId="relationship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A5035A3-8332-452D-AAD6-38B599F508E4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400" dirty="0" smtClean="0">
              <a:solidFill>
                <a:srgbClr val="FFFF00"/>
              </a:solidFill>
            </a:rPr>
            <a:t>Сколько?</a:t>
          </a:r>
        </a:p>
        <a:p>
          <a:r>
            <a:rPr lang="ru-RU" sz="3200" dirty="0" smtClean="0">
              <a:solidFill>
                <a:schemeClr val="tx1"/>
              </a:solidFill>
            </a:rPr>
            <a:t>количественные</a:t>
          </a:r>
          <a:endParaRPr lang="ru-RU" sz="3200" dirty="0">
            <a:solidFill>
              <a:schemeClr val="tx1"/>
            </a:solidFill>
          </a:endParaRPr>
        </a:p>
      </dgm:t>
    </dgm:pt>
    <dgm:pt modelId="{D4FC147D-CF28-478C-ABDC-8D654A0E6FB6}" type="parTrans" cxnId="{AC3A008C-22D7-4910-B039-E0D14DD39548}">
      <dgm:prSet/>
      <dgm:spPr/>
      <dgm:t>
        <a:bodyPr/>
        <a:lstStyle/>
        <a:p>
          <a:endParaRPr lang="ru-RU"/>
        </a:p>
      </dgm:t>
    </dgm:pt>
    <dgm:pt modelId="{58103285-6F4B-41AD-8D36-D5D3013CD2E6}" type="sibTrans" cxnId="{AC3A008C-22D7-4910-B039-E0D14DD39548}">
      <dgm:prSet/>
      <dgm:spPr/>
      <dgm:t>
        <a:bodyPr/>
        <a:lstStyle/>
        <a:p>
          <a:endParaRPr lang="ru-RU"/>
        </a:p>
      </dgm:t>
    </dgm:pt>
    <dgm:pt modelId="{7950CAE8-4544-4D65-AAF8-1B2B41693B98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Дробные</a:t>
          </a:r>
        </a:p>
        <a:p>
          <a:r>
            <a:rPr lang="ru-RU" dirty="0" smtClean="0">
              <a:solidFill>
                <a:srgbClr val="00B050"/>
              </a:solidFill>
            </a:rPr>
            <a:t>1\3</a:t>
          </a:r>
          <a:endParaRPr lang="ru-RU" dirty="0">
            <a:solidFill>
              <a:srgbClr val="00B050"/>
            </a:solidFill>
          </a:endParaRPr>
        </a:p>
      </dgm:t>
    </dgm:pt>
    <dgm:pt modelId="{B2640D32-15C0-4E5C-A629-C072A066EE78}" type="parTrans" cxnId="{0F44E1E2-FB12-4632-B573-9A0A343AFCFC}">
      <dgm:prSet/>
      <dgm:spPr/>
      <dgm:t>
        <a:bodyPr/>
        <a:lstStyle/>
        <a:p>
          <a:endParaRPr lang="ru-RU"/>
        </a:p>
      </dgm:t>
    </dgm:pt>
    <dgm:pt modelId="{4DD66212-BD2B-45EB-AA4F-2D831D67CB65}" type="sibTrans" cxnId="{0F44E1E2-FB12-4632-B573-9A0A343AFCFC}">
      <dgm:prSet/>
      <dgm:spPr/>
      <dgm:t>
        <a:bodyPr/>
        <a:lstStyle/>
        <a:p>
          <a:endParaRPr lang="ru-RU"/>
        </a:p>
      </dgm:t>
    </dgm:pt>
    <dgm:pt modelId="{804D23F2-F53C-464D-AA1E-805F3E8A966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Целые</a:t>
          </a:r>
        </a:p>
        <a:p>
          <a:r>
            <a:rPr lang="ru-RU" dirty="0" smtClean="0">
              <a:solidFill>
                <a:srgbClr val="FFFF00"/>
              </a:solidFill>
            </a:rPr>
            <a:t>ТРИ</a:t>
          </a:r>
          <a:endParaRPr lang="ru-RU" dirty="0">
            <a:solidFill>
              <a:srgbClr val="FFFF00"/>
            </a:solidFill>
          </a:endParaRPr>
        </a:p>
      </dgm:t>
    </dgm:pt>
    <dgm:pt modelId="{A6E6CF1A-2628-4FF5-8715-BF7BFED529CF}" type="parTrans" cxnId="{3B610596-9F97-4DD4-863D-B1B85565B619}">
      <dgm:prSet/>
      <dgm:spPr/>
      <dgm:t>
        <a:bodyPr/>
        <a:lstStyle/>
        <a:p>
          <a:endParaRPr lang="ru-RU"/>
        </a:p>
      </dgm:t>
    </dgm:pt>
    <dgm:pt modelId="{4650E172-0734-4FEC-BAF3-C8E79D816A8C}" type="sibTrans" cxnId="{3B610596-9F97-4DD4-863D-B1B85565B619}">
      <dgm:prSet/>
      <dgm:spPr/>
      <dgm:t>
        <a:bodyPr/>
        <a:lstStyle/>
        <a:p>
          <a:endParaRPr lang="ru-RU"/>
        </a:p>
      </dgm:t>
    </dgm:pt>
    <dgm:pt modelId="{4C631EDA-63B8-49CF-AC14-82A1960166B8}">
      <dgm:prSet phldrT="[Текст]" custT="1"/>
      <dgm:spPr>
        <a:solidFill>
          <a:srgbClr val="00B0F0"/>
        </a:solidFill>
      </dgm:spPr>
      <dgm:t>
        <a:bodyPr/>
        <a:lstStyle/>
        <a:p>
          <a:endParaRPr lang="ru-RU" sz="2400" dirty="0" smtClean="0">
            <a:solidFill>
              <a:schemeClr val="tx1"/>
            </a:solidFill>
          </a:endParaRPr>
        </a:p>
        <a:p>
          <a:r>
            <a:rPr lang="ru-RU" sz="2400" dirty="0" smtClean="0">
              <a:solidFill>
                <a:schemeClr val="tx1"/>
              </a:solidFill>
            </a:rPr>
            <a:t>Собирательные</a:t>
          </a:r>
        </a:p>
        <a:p>
          <a:r>
            <a:rPr lang="ru-RU" sz="2400" dirty="0" smtClean="0">
              <a:solidFill>
                <a:srgbClr val="FFFF00"/>
              </a:solidFill>
            </a:rPr>
            <a:t>ТРОЕ</a:t>
          </a:r>
          <a:endParaRPr lang="ru-RU" sz="2400" dirty="0">
            <a:solidFill>
              <a:srgbClr val="FFFF00"/>
            </a:solidFill>
          </a:endParaRPr>
        </a:p>
      </dgm:t>
    </dgm:pt>
    <dgm:pt modelId="{6C679C37-FE6B-4771-9475-DB4B286FC959}" type="parTrans" cxnId="{8209B745-F0BB-4655-8C58-B113A577FDAA}">
      <dgm:prSet/>
      <dgm:spPr/>
      <dgm:t>
        <a:bodyPr/>
        <a:lstStyle/>
        <a:p>
          <a:endParaRPr lang="ru-RU"/>
        </a:p>
      </dgm:t>
    </dgm:pt>
    <dgm:pt modelId="{ABFAD20C-78E5-4BA1-9B78-05F63BCBAE0F}" type="sibTrans" cxnId="{8209B745-F0BB-4655-8C58-B113A577FDAA}">
      <dgm:prSet/>
      <dgm:spPr/>
      <dgm:t>
        <a:bodyPr/>
        <a:lstStyle/>
        <a:p>
          <a:endParaRPr lang="ru-RU"/>
        </a:p>
      </dgm:t>
    </dgm:pt>
    <dgm:pt modelId="{E8121333-00EC-48A9-A181-F29BD4D6100B}" type="pres">
      <dgm:prSet presAssocID="{68F6DE7D-875B-4267-ACBB-B325BBD0210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502E93-289B-4678-A49E-42CD4A57AA5B}" type="pres">
      <dgm:prSet presAssocID="{CA5035A3-8332-452D-AAD6-38B599F508E4}" presName="centerShape" presStyleLbl="node0" presStyleIdx="0" presStyleCnt="1" custScaleX="192903" custLinFactNeighborX="1370" custLinFactNeighborY="4321"/>
      <dgm:spPr/>
      <dgm:t>
        <a:bodyPr/>
        <a:lstStyle/>
        <a:p>
          <a:endParaRPr lang="ru-RU"/>
        </a:p>
      </dgm:t>
    </dgm:pt>
    <dgm:pt modelId="{70B9F475-D181-4455-86EC-8931A9C7C003}" type="pres">
      <dgm:prSet presAssocID="{B2640D32-15C0-4E5C-A629-C072A066EE78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CB6F0F0F-CA3A-445C-A723-9B730022D81F}" type="pres">
      <dgm:prSet presAssocID="{7950CAE8-4544-4D65-AAF8-1B2B41693B98}" presName="node" presStyleLbl="node1" presStyleIdx="0" presStyleCnt="3" custScaleX="95843" custScaleY="128816" custRadScaleRad="114243" custRadScaleInc="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4C808-95AC-4CEB-A086-F3478E594A8B}" type="pres">
      <dgm:prSet presAssocID="{A6E6CF1A-2628-4FF5-8715-BF7BFED529C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B9F45154-8031-41CD-9ED1-C14A136A4A3C}" type="pres">
      <dgm:prSet presAssocID="{804D23F2-F53C-464D-AA1E-805F3E8A966C}" presName="node" presStyleLbl="node1" presStyleIdx="1" presStyleCnt="3" custScaleY="99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5EE64-E684-45BE-9DF6-A3D2414F3497}" type="pres">
      <dgm:prSet presAssocID="{6C679C37-FE6B-4771-9475-DB4B286FC959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BDD55A1-5692-45CC-B67C-E0D28008E9A3}" type="pres">
      <dgm:prSet presAssocID="{4C631EDA-63B8-49CF-AC14-82A1960166B8}" presName="node" presStyleLbl="node1" presStyleIdx="2" presStyleCnt="3" custScaleX="117622" custScaleY="145737" custRadScaleRad="111637" custRadScaleInc="-7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09B745-F0BB-4655-8C58-B113A577FDAA}" srcId="{CA5035A3-8332-452D-AAD6-38B599F508E4}" destId="{4C631EDA-63B8-49CF-AC14-82A1960166B8}" srcOrd="2" destOrd="0" parTransId="{6C679C37-FE6B-4771-9475-DB4B286FC959}" sibTransId="{ABFAD20C-78E5-4BA1-9B78-05F63BCBAE0F}"/>
    <dgm:cxn modelId="{64792721-FA81-418B-98B6-F70085DB5E93}" type="presOf" srcId="{B2640D32-15C0-4E5C-A629-C072A066EE78}" destId="{70B9F475-D181-4455-86EC-8931A9C7C003}" srcOrd="0" destOrd="0" presId="urn:microsoft.com/office/officeart/2005/8/layout/radial4"/>
    <dgm:cxn modelId="{C3236DC5-6692-45FD-86C7-F00DAF21C6D9}" type="presOf" srcId="{804D23F2-F53C-464D-AA1E-805F3E8A966C}" destId="{B9F45154-8031-41CD-9ED1-C14A136A4A3C}" srcOrd="0" destOrd="0" presId="urn:microsoft.com/office/officeart/2005/8/layout/radial4"/>
    <dgm:cxn modelId="{3B610596-9F97-4DD4-863D-B1B85565B619}" srcId="{CA5035A3-8332-452D-AAD6-38B599F508E4}" destId="{804D23F2-F53C-464D-AA1E-805F3E8A966C}" srcOrd="1" destOrd="0" parTransId="{A6E6CF1A-2628-4FF5-8715-BF7BFED529CF}" sibTransId="{4650E172-0734-4FEC-BAF3-C8E79D816A8C}"/>
    <dgm:cxn modelId="{0F44E1E2-FB12-4632-B573-9A0A343AFCFC}" srcId="{CA5035A3-8332-452D-AAD6-38B599F508E4}" destId="{7950CAE8-4544-4D65-AAF8-1B2B41693B98}" srcOrd="0" destOrd="0" parTransId="{B2640D32-15C0-4E5C-A629-C072A066EE78}" sibTransId="{4DD66212-BD2B-45EB-AA4F-2D831D67CB65}"/>
    <dgm:cxn modelId="{845EF865-988D-414D-9581-3596AB771EF3}" type="presOf" srcId="{4C631EDA-63B8-49CF-AC14-82A1960166B8}" destId="{5BDD55A1-5692-45CC-B67C-E0D28008E9A3}" srcOrd="0" destOrd="0" presId="urn:microsoft.com/office/officeart/2005/8/layout/radial4"/>
    <dgm:cxn modelId="{2EB9E09F-1863-44F9-8388-C99359F1BC14}" type="presOf" srcId="{68F6DE7D-875B-4267-ACBB-B325BBD0210F}" destId="{E8121333-00EC-48A9-A181-F29BD4D6100B}" srcOrd="0" destOrd="0" presId="urn:microsoft.com/office/officeart/2005/8/layout/radial4"/>
    <dgm:cxn modelId="{68CF7225-806C-4530-BF80-99C9BF601DAC}" type="presOf" srcId="{6C679C37-FE6B-4771-9475-DB4B286FC959}" destId="{21D5EE64-E684-45BE-9DF6-A3D2414F3497}" srcOrd="0" destOrd="0" presId="urn:microsoft.com/office/officeart/2005/8/layout/radial4"/>
    <dgm:cxn modelId="{7621E6BD-12CA-4B59-8E86-B75F0DDD9F2A}" type="presOf" srcId="{CA5035A3-8332-452D-AAD6-38B599F508E4}" destId="{3F502E93-289B-4678-A49E-42CD4A57AA5B}" srcOrd="0" destOrd="0" presId="urn:microsoft.com/office/officeart/2005/8/layout/radial4"/>
    <dgm:cxn modelId="{AC3A008C-22D7-4910-B039-E0D14DD39548}" srcId="{68F6DE7D-875B-4267-ACBB-B325BBD0210F}" destId="{CA5035A3-8332-452D-AAD6-38B599F508E4}" srcOrd="0" destOrd="0" parTransId="{D4FC147D-CF28-478C-ABDC-8D654A0E6FB6}" sibTransId="{58103285-6F4B-41AD-8D36-D5D3013CD2E6}"/>
    <dgm:cxn modelId="{1ADD0125-C050-47E2-A8C4-566E43AC5CA2}" type="presOf" srcId="{A6E6CF1A-2628-4FF5-8715-BF7BFED529CF}" destId="{6344C808-95AC-4CEB-A086-F3478E594A8B}" srcOrd="0" destOrd="0" presId="urn:microsoft.com/office/officeart/2005/8/layout/radial4"/>
    <dgm:cxn modelId="{E60FA8B9-C5C0-47FE-AB09-10C7B645B991}" type="presOf" srcId="{7950CAE8-4544-4D65-AAF8-1B2B41693B98}" destId="{CB6F0F0F-CA3A-445C-A723-9B730022D81F}" srcOrd="0" destOrd="0" presId="urn:microsoft.com/office/officeart/2005/8/layout/radial4"/>
    <dgm:cxn modelId="{7D0639E1-C955-47F2-8AFB-49E5D7780852}" type="presParOf" srcId="{E8121333-00EC-48A9-A181-F29BD4D6100B}" destId="{3F502E93-289B-4678-A49E-42CD4A57AA5B}" srcOrd="0" destOrd="0" presId="urn:microsoft.com/office/officeart/2005/8/layout/radial4"/>
    <dgm:cxn modelId="{1CF50408-FEA7-447B-AFE3-F0F6E1BFF0A3}" type="presParOf" srcId="{E8121333-00EC-48A9-A181-F29BD4D6100B}" destId="{70B9F475-D181-4455-86EC-8931A9C7C003}" srcOrd="1" destOrd="0" presId="urn:microsoft.com/office/officeart/2005/8/layout/radial4"/>
    <dgm:cxn modelId="{7BC37C4D-B98D-4941-B599-15D1BFD28586}" type="presParOf" srcId="{E8121333-00EC-48A9-A181-F29BD4D6100B}" destId="{CB6F0F0F-CA3A-445C-A723-9B730022D81F}" srcOrd="2" destOrd="0" presId="urn:microsoft.com/office/officeart/2005/8/layout/radial4"/>
    <dgm:cxn modelId="{69AC3674-4BD4-4502-BD03-3D4B100B1718}" type="presParOf" srcId="{E8121333-00EC-48A9-A181-F29BD4D6100B}" destId="{6344C808-95AC-4CEB-A086-F3478E594A8B}" srcOrd="3" destOrd="0" presId="urn:microsoft.com/office/officeart/2005/8/layout/radial4"/>
    <dgm:cxn modelId="{76DA2598-C530-4521-93F3-3F4597986109}" type="presParOf" srcId="{E8121333-00EC-48A9-A181-F29BD4D6100B}" destId="{B9F45154-8031-41CD-9ED1-C14A136A4A3C}" srcOrd="4" destOrd="0" presId="urn:microsoft.com/office/officeart/2005/8/layout/radial4"/>
    <dgm:cxn modelId="{39E96C36-7529-46A7-BFF6-BEC6D431BA45}" type="presParOf" srcId="{E8121333-00EC-48A9-A181-F29BD4D6100B}" destId="{21D5EE64-E684-45BE-9DF6-A3D2414F3497}" srcOrd="5" destOrd="0" presId="urn:microsoft.com/office/officeart/2005/8/layout/radial4"/>
    <dgm:cxn modelId="{6E925D20-AF04-48E6-9907-F12D991FF24E}" type="presParOf" srcId="{E8121333-00EC-48A9-A181-F29BD4D6100B}" destId="{5BDD55A1-5692-45CC-B67C-E0D28008E9A3}" srcOrd="6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F897EC-F5FC-4544-AC07-87208B3131B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58FA167-A4FC-40C4-A51E-69DE758F6266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r>
            <a:rPr lang="ru-RU" dirty="0" smtClean="0"/>
            <a:t>ПРОСТЫЕ</a:t>
          </a:r>
          <a:endParaRPr lang="ru-RU" dirty="0"/>
        </a:p>
      </dgm:t>
    </dgm:pt>
    <dgm:pt modelId="{7CC57213-BC30-49E9-9D98-FEBAB58239A2}" type="parTrans" cxnId="{71C36501-F65C-4825-835B-77BD0E762B25}">
      <dgm:prSet/>
      <dgm:spPr/>
      <dgm:t>
        <a:bodyPr/>
        <a:lstStyle/>
        <a:p>
          <a:endParaRPr lang="ru-RU"/>
        </a:p>
      </dgm:t>
    </dgm:pt>
    <dgm:pt modelId="{98FBB45F-B551-4C91-9E3D-EA8427F7D428}" type="sibTrans" cxnId="{71C36501-F65C-4825-835B-77BD0E762B25}">
      <dgm:prSet/>
      <dgm:spPr/>
      <dgm:t>
        <a:bodyPr/>
        <a:lstStyle/>
        <a:p>
          <a:endParaRPr lang="ru-RU"/>
        </a:p>
      </dgm:t>
    </dgm:pt>
    <dgm:pt modelId="{009B2A53-2C55-4220-B6E1-96E468B83343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СЛОЖНЫЕ</a:t>
          </a:r>
          <a:endParaRPr lang="ru-RU" dirty="0"/>
        </a:p>
      </dgm:t>
    </dgm:pt>
    <dgm:pt modelId="{4F6B15CB-904C-471E-9363-DBF5B8FAB5B4}" type="parTrans" cxnId="{D7AC1BE9-0DD9-45D9-9F15-BEB3F435D572}">
      <dgm:prSet/>
      <dgm:spPr/>
      <dgm:t>
        <a:bodyPr/>
        <a:lstStyle/>
        <a:p>
          <a:endParaRPr lang="ru-RU"/>
        </a:p>
      </dgm:t>
    </dgm:pt>
    <dgm:pt modelId="{9B0C46D5-7203-4F1B-B306-0A759E598323}" type="sibTrans" cxnId="{D7AC1BE9-0DD9-45D9-9F15-BEB3F435D572}">
      <dgm:prSet/>
      <dgm:spPr/>
      <dgm:t>
        <a:bodyPr/>
        <a:lstStyle/>
        <a:p>
          <a:endParaRPr lang="ru-RU"/>
        </a:p>
      </dgm:t>
    </dgm:pt>
    <dgm:pt modelId="{8DF09050-77ED-41D1-961A-A9388BBA047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dirty="0" smtClean="0"/>
            <a:t>СОСТАВНЫЕ</a:t>
          </a:r>
          <a:endParaRPr lang="ru-RU" dirty="0"/>
        </a:p>
      </dgm:t>
    </dgm:pt>
    <dgm:pt modelId="{4CAFDF9A-8DE5-444E-916D-5D586A137B1A}" type="sibTrans" cxnId="{A919E5D2-7EB6-4944-BEC7-B8E06E6C3792}">
      <dgm:prSet/>
      <dgm:spPr/>
      <dgm:t>
        <a:bodyPr/>
        <a:lstStyle/>
        <a:p>
          <a:endParaRPr lang="ru-RU"/>
        </a:p>
      </dgm:t>
    </dgm:pt>
    <dgm:pt modelId="{B2E8F832-F0AC-498D-8482-8E8A0D20FB05}" type="parTrans" cxnId="{A919E5D2-7EB6-4944-BEC7-B8E06E6C3792}">
      <dgm:prSet/>
      <dgm:spPr/>
      <dgm:t>
        <a:bodyPr/>
        <a:lstStyle/>
        <a:p>
          <a:endParaRPr lang="ru-RU"/>
        </a:p>
      </dgm:t>
    </dgm:pt>
    <dgm:pt modelId="{1A38E909-15ED-4DCD-AEA8-7039099D5B41}">
      <dgm:prSet custT="1"/>
      <dgm:spPr/>
      <dgm:t>
        <a:bodyPr/>
        <a:lstStyle/>
        <a:p>
          <a:r>
            <a:rPr lang="ru-RU" sz="2800" dirty="0" smtClean="0"/>
            <a:t>ТРИ, ДЕСЯТЬ, СТО, МИЛЛИОН</a:t>
          </a:r>
          <a:endParaRPr lang="ru-RU" sz="2800" dirty="0"/>
        </a:p>
      </dgm:t>
    </dgm:pt>
    <dgm:pt modelId="{0858869D-BF73-4364-A099-2340BF42B6FD}" type="parTrans" cxnId="{160FF1D1-BAEC-40DC-A007-FF867978AF34}">
      <dgm:prSet/>
      <dgm:spPr/>
      <dgm:t>
        <a:bodyPr/>
        <a:lstStyle/>
        <a:p>
          <a:endParaRPr lang="ru-RU"/>
        </a:p>
      </dgm:t>
    </dgm:pt>
    <dgm:pt modelId="{7C52FF91-3EE6-4B7B-AFA0-871B67CF0C65}" type="sibTrans" cxnId="{160FF1D1-BAEC-40DC-A007-FF867978AF34}">
      <dgm:prSet/>
      <dgm:spPr/>
      <dgm:t>
        <a:bodyPr/>
        <a:lstStyle/>
        <a:p>
          <a:endParaRPr lang="ru-RU"/>
        </a:p>
      </dgm:t>
    </dgm:pt>
    <dgm:pt modelId="{EA1DB8BF-9C89-4580-A021-0DE02EBB893D}">
      <dgm:prSet/>
      <dgm:spPr/>
      <dgm:t>
        <a:bodyPr/>
        <a:lstStyle/>
        <a:p>
          <a:r>
            <a:rPr lang="ru-RU" dirty="0" smtClean="0"/>
            <a:t>ТРИНАДЦАТЬ, ПЯТЬДЕСЯТ, СЕМЬСОТ</a:t>
          </a:r>
          <a:endParaRPr lang="ru-RU" dirty="0"/>
        </a:p>
      </dgm:t>
    </dgm:pt>
    <dgm:pt modelId="{CA6A8F8A-AE50-4D5D-8105-697928DD93D8}" type="parTrans" cxnId="{C57AE825-81B3-4258-A2E2-31B86CF2A000}">
      <dgm:prSet/>
      <dgm:spPr/>
      <dgm:t>
        <a:bodyPr/>
        <a:lstStyle/>
        <a:p>
          <a:endParaRPr lang="ru-RU"/>
        </a:p>
      </dgm:t>
    </dgm:pt>
    <dgm:pt modelId="{52F181B5-2457-43F3-8A65-3FE99D5A4EA7}" type="sibTrans" cxnId="{C57AE825-81B3-4258-A2E2-31B86CF2A000}">
      <dgm:prSet/>
      <dgm:spPr/>
      <dgm:t>
        <a:bodyPr/>
        <a:lstStyle/>
        <a:p>
          <a:endParaRPr lang="ru-RU"/>
        </a:p>
      </dgm:t>
    </dgm:pt>
    <dgm:pt modelId="{453793D7-51D7-4852-935A-2F54FB57A9C2}">
      <dgm:prSet/>
      <dgm:spPr/>
      <dgm:t>
        <a:bodyPr/>
        <a:lstStyle/>
        <a:p>
          <a:r>
            <a:rPr lang="ru-RU" dirty="0" smtClean="0"/>
            <a:t>ДВАДЦАТЬ ОДИН, СТО ТРИДЦАТЬ ВОСЕМЬ</a:t>
          </a:r>
          <a:endParaRPr lang="ru-RU" dirty="0"/>
        </a:p>
      </dgm:t>
    </dgm:pt>
    <dgm:pt modelId="{1C9165AD-67AF-4883-A56A-BAD9A963EECC}" type="parTrans" cxnId="{5B3A3308-D68B-42AB-A9C7-7627B543BB3F}">
      <dgm:prSet/>
      <dgm:spPr/>
    </dgm:pt>
    <dgm:pt modelId="{34D04685-3ECD-4EA5-AAF6-F3889661F82C}" type="sibTrans" cxnId="{5B3A3308-D68B-42AB-A9C7-7627B543BB3F}">
      <dgm:prSet/>
      <dgm:spPr/>
    </dgm:pt>
    <dgm:pt modelId="{4DA78885-9274-4122-B4A6-49829028EA46}" type="pres">
      <dgm:prSet presAssocID="{16F897EC-F5FC-4544-AC07-87208B3131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C72C47-CBE2-428A-8DFA-9AD17C9262E4}" type="pres">
      <dgm:prSet presAssocID="{E58FA167-A4FC-40C4-A51E-69DE758F6266}" presName="parentLin" presStyleCnt="0"/>
      <dgm:spPr/>
    </dgm:pt>
    <dgm:pt modelId="{B4B76E7C-A96C-4606-9EB2-94211770FA73}" type="pres">
      <dgm:prSet presAssocID="{E58FA167-A4FC-40C4-A51E-69DE758F626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18ADE3-B4CA-47FB-9B4F-951547148D96}" type="pres">
      <dgm:prSet presAssocID="{E58FA167-A4FC-40C4-A51E-69DE758F62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C5148-6A31-44AD-ABDE-715A6ED6BD16}" type="pres">
      <dgm:prSet presAssocID="{E58FA167-A4FC-40C4-A51E-69DE758F6266}" presName="negativeSpace" presStyleCnt="0"/>
      <dgm:spPr/>
    </dgm:pt>
    <dgm:pt modelId="{697DE9B3-CA06-48FD-8D8C-8EE27605F086}" type="pres">
      <dgm:prSet presAssocID="{E58FA167-A4FC-40C4-A51E-69DE758F626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208D5-3B92-4DEB-8EED-47EFF56D826C}" type="pres">
      <dgm:prSet presAssocID="{98FBB45F-B551-4C91-9E3D-EA8427F7D428}" presName="spaceBetweenRectangles" presStyleCnt="0"/>
      <dgm:spPr/>
    </dgm:pt>
    <dgm:pt modelId="{A3FD7C03-6E33-4EC7-9A91-10DB1AFDA1BD}" type="pres">
      <dgm:prSet presAssocID="{009B2A53-2C55-4220-B6E1-96E468B83343}" presName="parentLin" presStyleCnt="0"/>
      <dgm:spPr/>
    </dgm:pt>
    <dgm:pt modelId="{E6F29FE0-9C43-4F04-91A5-979D611D85EA}" type="pres">
      <dgm:prSet presAssocID="{009B2A53-2C55-4220-B6E1-96E468B8334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DDFA5DC-FCAF-4CDD-AC5F-02D4E3A9EAA4}" type="pres">
      <dgm:prSet presAssocID="{009B2A53-2C55-4220-B6E1-96E468B83343}" presName="parentText" presStyleLbl="node1" presStyleIdx="1" presStyleCnt="3" custLinFactNeighborX="4167" custLinFactNeighborY="41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7641F-3B9E-4E40-A69B-470F9B76D72C}" type="pres">
      <dgm:prSet presAssocID="{009B2A53-2C55-4220-B6E1-96E468B83343}" presName="negativeSpace" presStyleCnt="0"/>
      <dgm:spPr/>
    </dgm:pt>
    <dgm:pt modelId="{94D83DDB-5C57-47D3-A77E-F0C0A7BC2866}" type="pres">
      <dgm:prSet presAssocID="{009B2A53-2C55-4220-B6E1-96E468B83343}" presName="childText" presStyleLbl="conFgAcc1" presStyleIdx="1" presStyleCnt="3" custLinFactNeighborX="-348" custLinFactNeighborY="-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0FCD7-C3AF-4513-865E-C0F2D9EEC6F7}" type="pres">
      <dgm:prSet presAssocID="{9B0C46D5-7203-4F1B-B306-0A759E598323}" presName="spaceBetweenRectangles" presStyleCnt="0"/>
      <dgm:spPr/>
    </dgm:pt>
    <dgm:pt modelId="{5B094263-9AE2-4165-8F0C-B5906674E6C7}" type="pres">
      <dgm:prSet presAssocID="{8DF09050-77ED-41D1-961A-A9388BBA0472}" presName="parentLin" presStyleCnt="0"/>
      <dgm:spPr/>
    </dgm:pt>
    <dgm:pt modelId="{456F9B15-68EE-46C9-85AB-31770BFF038F}" type="pres">
      <dgm:prSet presAssocID="{8DF09050-77ED-41D1-961A-A9388BBA047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4146E6A-EB66-42D3-8058-13146FF2BF1E}" type="pres">
      <dgm:prSet presAssocID="{8DF09050-77ED-41D1-961A-A9388BBA0472}" presName="parentText" presStyleLbl="node1" presStyleIdx="2" presStyleCnt="3" custLinFactNeighborX="21529" custLinFactNeighborY="-64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BEC9C-EBAD-405B-91C9-C1E7AFF2A3E8}" type="pres">
      <dgm:prSet presAssocID="{8DF09050-77ED-41D1-961A-A9388BBA0472}" presName="negativeSpace" presStyleCnt="0"/>
      <dgm:spPr/>
    </dgm:pt>
    <dgm:pt modelId="{1E1DB9F8-F717-4CB2-A923-42AAB5908941}" type="pres">
      <dgm:prSet presAssocID="{8DF09050-77ED-41D1-961A-A9388BBA047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D72D64-3518-40F9-940E-497560C3AC59}" type="presOf" srcId="{1A38E909-15ED-4DCD-AEA8-7039099D5B41}" destId="{697DE9B3-CA06-48FD-8D8C-8EE27605F086}" srcOrd="0" destOrd="0" presId="urn:microsoft.com/office/officeart/2005/8/layout/list1"/>
    <dgm:cxn modelId="{160FF1D1-BAEC-40DC-A007-FF867978AF34}" srcId="{E58FA167-A4FC-40C4-A51E-69DE758F6266}" destId="{1A38E909-15ED-4DCD-AEA8-7039099D5B41}" srcOrd="0" destOrd="0" parTransId="{0858869D-BF73-4364-A099-2340BF42B6FD}" sibTransId="{7C52FF91-3EE6-4B7B-AFA0-871B67CF0C65}"/>
    <dgm:cxn modelId="{5F51EDC7-93F5-4DF3-890F-DE2F49B4B42F}" type="presOf" srcId="{E58FA167-A4FC-40C4-A51E-69DE758F6266}" destId="{B4B76E7C-A96C-4606-9EB2-94211770FA73}" srcOrd="0" destOrd="0" presId="urn:microsoft.com/office/officeart/2005/8/layout/list1"/>
    <dgm:cxn modelId="{71C36501-F65C-4825-835B-77BD0E762B25}" srcId="{16F897EC-F5FC-4544-AC07-87208B3131B1}" destId="{E58FA167-A4FC-40C4-A51E-69DE758F6266}" srcOrd="0" destOrd="0" parTransId="{7CC57213-BC30-49E9-9D98-FEBAB58239A2}" sibTransId="{98FBB45F-B551-4C91-9E3D-EA8427F7D428}"/>
    <dgm:cxn modelId="{4E69321A-23B6-494F-A95B-4BA63EAD5F8F}" type="presOf" srcId="{009B2A53-2C55-4220-B6E1-96E468B83343}" destId="{E6F29FE0-9C43-4F04-91A5-979D611D85EA}" srcOrd="0" destOrd="0" presId="urn:microsoft.com/office/officeart/2005/8/layout/list1"/>
    <dgm:cxn modelId="{6C4CAFAE-F4CF-4CB4-B721-49EE79953575}" type="presOf" srcId="{8DF09050-77ED-41D1-961A-A9388BBA0472}" destId="{456F9B15-68EE-46C9-85AB-31770BFF038F}" srcOrd="0" destOrd="0" presId="urn:microsoft.com/office/officeart/2005/8/layout/list1"/>
    <dgm:cxn modelId="{1E21FF2E-9BB9-4FD1-BE0B-728C96444301}" type="presOf" srcId="{009B2A53-2C55-4220-B6E1-96E468B83343}" destId="{2DDFA5DC-FCAF-4CDD-AC5F-02D4E3A9EAA4}" srcOrd="1" destOrd="0" presId="urn:microsoft.com/office/officeart/2005/8/layout/list1"/>
    <dgm:cxn modelId="{5B3A3308-D68B-42AB-A9C7-7627B543BB3F}" srcId="{8DF09050-77ED-41D1-961A-A9388BBA0472}" destId="{453793D7-51D7-4852-935A-2F54FB57A9C2}" srcOrd="0" destOrd="0" parTransId="{1C9165AD-67AF-4883-A56A-BAD9A963EECC}" sibTransId="{34D04685-3ECD-4EA5-AAF6-F3889661F82C}"/>
    <dgm:cxn modelId="{6F79F1B4-BF28-41FD-A612-1D972AA19DD9}" type="presOf" srcId="{EA1DB8BF-9C89-4580-A021-0DE02EBB893D}" destId="{94D83DDB-5C57-47D3-A77E-F0C0A7BC2866}" srcOrd="0" destOrd="0" presId="urn:microsoft.com/office/officeart/2005/8/layout/list1"/>
    <dgm:cxn modelId="{A577DDD1-C824-4522-B27C-D63E25385BC5}" type="presOf" srcId="{8DF09050-77ED-41D1-961A-A9388BBA0472}" destId="{E4146E6A-EB66-42D3-8058-13146FF2BF1E}" srcOrd="1" destOrd="0" presId="urn:microsoft.com/office/officeart/2005/8/layout/list1"/>
    <dgm:cxn modelId="{D7AC1BE9-0DD9-45D9-9F15-BEB3F435D572}" srcId="{16F897EC-F5FC-4544-AC07-87208B3131B1}" destId="{009B2A53-2C55-4220-B6E1-96E468B83343}" srcOrd="1" destOrd="0" parTransId="{4F6B15CB-904C-471E-9363-DBF5B8FAB5B4}" sibTransId="{9B0C46D5-7203-4F1B-B306-0A759E598323}"/>
    <dgm:cxn modelId="{A919E5D2-7EB6-4944-BEC7-B8E06E6C3792}" srcId="{16F897EC-F5FC-4544-AC07-87208B3131B1}" destId="{8DF09050-77ED-41D1-961A-A9388BBA0472}" srcOrd="2" destOrd="0" parTransId="{B2E8F832-F0AC-498D-8482-8E8A0D20FB05}" sibTransId="{4CAFDF9A-8DE5-444E-916D-5D586A137B1A}"/>
    <dgm:cxn modelId="{67F5CAC8-54BA-4440-889B-C9B16C81ADCC}" type="presOf" srcId="{E58FA167-A4FC-40C4-A51E-69DE758F6266}" destId="{8418ADE3-B4CA-47FB-9B4F-951547148D96}" srcOrd="1" destOrd="0" presId="urn:microsoft.com/office/officeart/2005/8/layout/list1"/>
    <dgm:cxn modelId="{8E761191-E763-40DB-9680-EB3C5BEEE786}" type="presOf" srcId="{453793D7-51D7-4852-935A-2F54FB57A9C2}" destId="{1E1DB9F8-F717-4CB2-A923-42AAB5908941}" srcOrd="0" destOrd="0" presId="urn:microsoft.com/office/officeart/2005/8/layout/list1"/>
    <dgm:cxn modelId="{C57AE825-81B3-4258-A2E2-31B86CF2A000}" srcId="{009B2A53-2C55-4220-B6E1-96E468B83343}" destId="{EA1DB8BF-9C89-4580-A021-0DE02EBB893D}" srcOrd="0" destOrd="0" parTransId="{CA6A8F8A-AE50-4D5D-8105-697928DD93D8}" sibTransId="{52F181B5-2457-43F3-8A65-3FE99D5A4EA7}"/>
    <dgm:cxn modelId="{3E382678-87A9-40B9-A657-B5037943DB8E}" type="presOf" srcId="{16F897EC-F5FC-4544-AC07-87208B3131B1}" destId="{4DA78885-9274-4122-B4A6-49829028EA46}" srcOrd="0" destOrd="0" presId="urn:microsoft.com/office/officeart/2005/8/layout/list1"/>
    <dgm:cxn modelId="{D26D5023-738F-4001-91B6-D3F75C48B894}" type="presParOf" srcId="{4DA78885-9274-4122-B4A6-49829028EA46}" destId="{07C72C47-CBE2-428A-8DFA-9AD17C9262E4}" srcOrd="0" destOrd="0" presId="urn:microsoft.com/office/officeart/2005/8/layout/list1"/>
    <dgm:cxn modelId="{7479833F-39A9-4127-8E9E-608B64D294DD}" type="presParOf" srcId="{07C72C47-CBE2-428A-8DFA-9AD17C9262E4}" destId="{B4B76E7C-A96C-4606-9EB2-94211770FA73}" srcOrd="0" destOrd="0" presId="urn:microsoft.com/office/officeart/2005/8/layout/list1"/>
    <dgm:cxn modelId="{82344EBA-933A-45C3-951D-EEAB9661934E}" type="presParOf" srcId="{07C72C47-CBE2-428A-8DFA-9AD17C9262E4}" destId="{8418ADE3-B4CA-47FB-9B4F-951547148D96}" srcOrd="1" destOrd="0" presId="urn:microsoft.com/office/officeart/2005/8/layout/list1"/>
    <dgm:cxn modelId="{962669EB-85BC-445F-A2D7-DEDBC458336B}" type="presParOf" srcId="{4DA78885-9274-4122-B4A6-49829028EA46}" destId="{F94C5148-6A31-44AD-ABDE-715A6ED6BD16}" srcOrd="1" destOrd="0" presId="urn:microsoft.com/office/officeart/2005/8/layout/list1"/>
    <dgm:cxn modelId="{DD2482C9-1A4D-4653-81B9-71B7D68982CA}" type="presParOf" srcId="{4DA78885-9274-4122-B4A6-49829028EA46}" destId="{697DE9B3-CA06-48FD-8D8C-8EE27605F086}" srcOrd="2" destOrd="0" presId="urn:microsoft.com/office/officeart/2005/8/layout/list1"/>
    <dgm:cxn modelId="{6FBE5545-45FE-47CE-94BF-31608D159D57}" type="presParOf" srcId="{4DA78885-9274-4122-B4A6-49829028EA46}" destId="{5B3208D5-3B92-4DEB-8EED-47EFF56D826C}" srcOrd="3" destOrd="0" presId="urn:microsoft.com/office/officeart/2005/8/layout/list1"/>
    <dgm:cxn modelId="{C74E05FC-8B29-4386-AA87-AEC08A27FEB3}" type="presParOf" srcId="{4DA78885-9274-4122-B4A6-49829028EA46}" destId="{A3FD7C03-6E33-4EC7-9A91-10DB1AFDA1BD}" srcOrd="4" destOrd="0" presId="urn:microsoft.com/office/officeart/2005/8/layout/list1"/>
    <dgm:cxn modelId="{A8E50725-E0C0-4F80-897C-677C340DEBB0}" type="presParOf" srcId="{A3FD7C03-6E33-4EC7-9A91-10DB1AFDA1BD}" destId="{E6F29FE0-9C43-4F04-91A5-979D611D85EA}" srcOrd="0" destOrd="0" presId="urn:microsoft.com/office/officeart/2005/8/layout/list1"/>
    <dgm:cxn modelId="{D81E2D86-DD6D-478E-87CF-BA99D566B8CC}" type="presParOf" srcId="{A3FD7C03-6E33-4EC7-9A91-10DB1AFDA1BD}" destId="{2DDFA5DC-FCAF-4CDD-AC5F-02D4E3A9EAA4}" srcOrd="1" destOrd="0" presId="urn:microsoft.com/office/officeart/2005/8/layout/list1"/>
    <dgm:cxn modelId="{9E51CB31-DC8F-4F6C-9570-D4AB87DFE532}" type="presParOf" srcId="{4DA78885-9274-4122-B4A6-49829028EA46}" destId="{3C07641F-3B9E-4E40-A69B-470F9B76D72C}" srcOrd="5" destOrd="0" presId="urn:microsoft.com/office/officeart/2005/8/layout/list1"/>
    <dgm:cxn modelId="{54F342D4-5FED-4DA6-ABCD-106C4080E83C}" type="presParOf" srcId="{4DA78885-9274-4122-B4A6-49829028EA46}" destId="{94D83DDB-5C57-47D3-A77E-F0C0A7BC2866}" srcOrd="6" destOrd="0" presId="urn:microsoft.com/office/officeart/2005/8/layout/list1"/>
    <dgm:cxn modelId="{3F562E66-453A-41AE-BB08-443A1E85CBFE}" type="presParOf" srcId="{4DA78885-9274-4122-B4A6-49829028EA46}" destId="{DC20FCD7-C3AF-4513-865E-C0F2D9EEC6F7}" srcOrd="7" destOrd="0" presId="urn:microsoft.com/office/officeart/2005/8/layout/list1"/>
    <dgm:cxn modelId="{FA89111A-2EA8-4431-A16E-6CBD3B741CEB}" type="presParOf" srcId="{4DA78885-9274-4122-B4A6-49829028EA46}" destId="{5B094263-9AE2-4165-8F0C-B5906674E6C7}" srcOrd="8" destOrd="0" presId="urn:microsoft.com/office/officeart/2005/8/layout/list1"/>
    <dgm:cxn modelId="{11E709D4-4291-465F-8AE2-99487B50B0F1}" type="presParOf" srcId="{5B094263-9AE2-4165-8F0C-B5906674E6C7}" destId="{456F9B15-68EE-46C9-85AB-31770BFF038F}" srcOrd="0" destOrd="0" presId="urn:microsoft.com/office/officeart/2005/8/layout/list1"/>
    <dgm:cxn modelId="{4EBDEB0D-6F60-4A9D-9ED1-F37CFECCE1F9}" type="presParOf" srcId="{5B094263-9AE2-4165-8F0C-B5906674E6C7}" destId="{E4146E6A-EB66-42D3-8058-13146FF2BF1E}" srcOrd="1" destOrd="0" presId="urn:microsoft.com/office/officeart/2005/8/layout/list1"/>
    <dgm:cxn modelId="{62CE28D8-0CF5-44B9-A38C-BC3D955A8742}" type="presParOf" srcId="{4DA78885-9274-4122-B4A6-49829028EA46}" destId="{6C9BEC9C-EBAD-405B-91C9-C1E7AFF2A3E8}" srcOrd="9" destOrd="0" presId="urn:microsoft.com/office/officeart/2005/8/layout/list1"/>
    <dgm:cxn modelId="{ADF4CED5-D4D2-4561-9A01-2EC67A49262C}" type="presParOf" srcId="{4DA78885-9274-4122-B4A6-49829028EA46}" destId="{1E1DB9F8-F717-4CB2-A923-42AAB5908941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D4D358-F528-4D34-AE17-10C77668BE40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CEF4690-CE25-4443-9F6A-15F96D17715D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10000"/>
                </a:schemeClr>
              </a:solidFill>
            </a:rPr>
            <a:t>1</a:t>
          </a:r>
          <a:endParaRPr lang="ru-RU" dirty="0">
            <a:solidFill>
              <a:schemeClr val="tx1">
                <a:lumMod val="10000"/>
              </a:schemeClr>
            </a:solidFill>
          </a:endParaRPr>
        </a:p>
      </dgm:t>
    </dgm:pt>
    <dgm:pt modelId="{0AADE792-405A-4EB8-8862-29A2D33620B7}" type="parTrans" cxnId="{64A65722-A25F-4919-987A-D86EB983D0E2}">
      <dgm:prSet/>
      <dgm:spPr/>
      <dgm:t>
        <a:bodyPr/>
        <a:lstStyle/>
        <a:p>
          <a:endParaRPr lang="ru-RU"/>
        </a:p>
      </dgm:t>
    </dgm:pt>
    <dgm:pt modelId="{44EC172E-7E01-4C8C-97DC-66E4E305531C}" type="sibTrans" cxnId="{64A65722-A25F-4919-987A-D86EB983D0E2}">
      <dgm:prSet/>
      <dgm:spPr/>
      <dgm:t>
        <a:bodyPr/>
        <a:lstStyle/>
        <a:p>
          <a:endParaRPr lang="ru-RU"/>
        </a:p>
      </dgm:t>
    </dgm:pt>
    <dgm:pt modelId="{F0E7C35C-687E-4F0E-94DD-4A17D96B24C6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70C0"/>
              </a:solidFill>
            </a:rPr>
            <a:t>Имя существительное</a:t>
          </a:r>
          <a:endParaRPr lang="ru-RU" sz="2400" dirty="0">
            <a:solidFill>
              <a:srgbClr val="0070C0"/>
            </a:solidFill>
          </a:endParaRPr>
        </a:p>
      </dgm:t>
    </dgm:pt>
    <dgm:pt modelId="{378F690A-A756-45BF-8952-953A1433820D}" type="parTrans" cxnId="{6053E030-A984-4AFC-A95B-B8DA50A9949B}">
      <dgm:prSet/>
      <dgm:spPr/>
      <dgm:t>
        <a:bodyPr/>
        <a:lstStyle/>
        <a:p>
          <a:endParaRPr lang="ru-RU"/>
        </a:p>
      </dgm:t>
    </dgm:pt>
    <dgm:pt modelId="{60FC9F1D-D47A-469C-BBB1-F9E2931B1A37}" type="sibTrans" cxnId="{6053E030-A984-4AFC-A95B-B8DA50A9949B}">
      <dgm:prSet/>
      <dgm:spPr/>
      <dgm:t>
        <a:bodyPr/>
        <a:lstStyle/>
        <a:p>
          <a:endParaRPr lang="ru-RU"/>
        </a:p>
      </dgm:t>
    </dgm:pt>
    <dgm:pt modelId="{9670F462-08F3-49D6-B40A-74BDEE056A33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dirty="0" smtClean="0"/>
            <a:t>(что?)</a:t>
          </a:r>
          <a:endParaRPr lang="ru-RU" sz="2400" dirty="0"/>
        </a:p>
      </dgm:t>
    </dgm:pt>
    <dgm:pt modelId="{0AE874A3-91B3-43B7-9FED-CBBEAF0CA9D1}" type="parTrans" cxnId="{0A1637D5-FC44-472E-B313-72AC8FD554D2}">
      <dgm:prSet/>
      <dgm:spPr/>
      <dgm:t>
        <a:bodyPr/>
        <a:lstStyle/>
        <a:p>
          <a:endParaRPr lang="ru-RU"/>
        </a:p>
      </dgm:t>
    </dgm:pt>
    <dgm:pt modelId="{E571A201-D734-4804-97FC-F389B17F521A}" type="sibTrans" cxnId="{0A1637D5-FC44-472E-B313-72AC8FD554D2}">
      <dgm:prSet/>
      <dgm:spPr/>
      <dgm:t>
        <a:bodyPr/>
        <a:lstStyle/>
        <a:p>
          <a:endParaRPr lang="ru-RU"/>
        </a:p>
      </dgm:t>
    </dgm:pt>
    <dgm:pt modelId="{2A21BB8D-4EA2-49EB-88DE-369EA5E96A53}">
      <dgm:prSet phldrT="[Текст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rgbClr val="FFFF00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>
              <a:solidFill>
                <a:schemeClr val="tx1">
                  <a:lumMod val="10000"/>
                </a:schemeClr>
              </a:solidFill>
            </a:rPr>
            <a:t>2</a:t>
          </a:r>
          <a:endParaRPr lang="ru-RU" dirty="0">
            <a:solidFill>
              <a:schemeClr val="tx1">
                <a:lumMod val="10000"/>
              </a:schemeClr>
            </a:solidFill>
          </a:endParaRPr>
        </a:p>
      </dgm:t>
    </dgm:pt>
    <dgm:pt modelId="{DBF27ED2-A6C3-4626-A26D-50F717A33EDA}" type="parTrans" cxnId="{8589EDCA-87F8-4793-AA61-CC5575356D5C}">
      <dgm:prSet/>
      <dgm:spPr/>
      <dgm:t>
        <a:bodyPr/>
        <a:lstStyle/>
        <a:p>
          <a:endParaRPr lang="ru-RU"/>
        </a:p>
      </dgm:t>
    </dgm:pt>
    <dgm:pt modelId="{A982C611-368F-4BD6-AE26-5F810634DDE4}" type="sibTrans" cxnId="{8589EDCA-87F8-4793-AA61-CC5575356D5C}">
      <dgm:prSet/>
      <dgm:spPr/>
      <dgm:t>
        <a:bodyPr/>
        <a:lstStyle/>
        <a:p>
          <a:endParaRPr lang="ru-RU"/>
        </a:p>
      </dgm:t>
    </dgm:pt>
    <dgm:pt modelId="{BA667E54-649C-4B0B-A50C-604B68345756}">
      <dgm:prSet phldrT="[Текст]"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Имя числительное</a:t>
          </a:r>
          <a:endParaRPr lang="ru-RU" dirty="0">
            <a:solidFill>
              <a:srgbClr val="00B050"/>
            </a:solidFill>
          </a:endParaRPr>
        </a:p>
      </dgm:t>
    </dgm:pt>
    <dgm:pt modelId="{33E1EF80-2619-4718-8586-451C9D2824B9}" type="parTrans" cxnId="{68C7640C-3926-4742-9BE3-E0B1FFF2B345}">
      <dgm:prSet/>
      <dgm:spPr/>
      <dgm:t>
        <a:bodyPr/>
        <a:lstStyle/>
        <a:p>
          <a:endParaRPr lang="ru-RU"/>
        </a:p>
      </dgm:t>
    </dgm:pt>
    <dgm:pt modelId="{F19AC138-39D0-4C9C-8A7F-4E758CC1E67E}" type="sibTrans" cxnId="{68C7640C-3926-4742-9BE3-E0B1FFF2B345}">
      <dgm:prSet/>
      <dgm:spPr/>
      <dgm:t>
        <a:bodyPr/>
        <a:lstStyle/>
        <a:p>
          <a:endParaRPr lang="ru-RU"/>
        </a:p>
      </dgm:t>
    </dgm:pt>
    <dgm:pt modelId="{1FA85E6D-FBFB-4521-94FD-CEDE7D31BE40}">
      <dgm:prSet phldrT="[Текст]"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/>
            <a:t>(сколько?) ( какой по счету?)</a:t>
          </a:r>
          <a:endParaRPr lang="ru-RU" dirty="0"/>
        </a:p>
      </dgm:t>
    </dgm:pt>
    <dgm:pt modelId="{D22888AF-5876-454B-BF45-AE5BCCC846B5}" type="parTrans" cxnId="{A354CFD8-24F2-479D-9809-7998A933D896}">
      <dgm:prSet/>
      <dgm:spPr/>
      <dgm:t>
        <a:bodyPr/>
        <a:lstStyle/>
        <a:p>
          <a:endParaRPr lang="ru-RU"/>
        </a:p>
      </dgm:t>
    </dgm:pt>
    <dgm:pt modelId="{ACE2DF0A-D62F-4CB8-BEE3-BDB83675DC6A}" type="sibTrans" cxnId="{A354CFD8-24F2-479D-9809-7998A933D896}">
      <dgm:prSet/>
      <dgm:spPr/>
      <dgm:t>
        <a:bodyPr/>
        <a:lstStyle/>
        <a:p>
          <a:endParaRPr lang="ru-RU"/>
        </a:p>
      </dgm:t>
    </dgm:pt>
    <dgm:pt modelId="{0F8074AD-0C6C-42DB-9169-157A39038E09}">
      <dgm:prSet phldrT="[Текст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rgbClr val="FF6600"/>
        </a:solidFill>
      </dgm:spPr>
      <dgm:t>
        <a:bodyPr/>
        <a:lstStyle/>
        <a:p>
          <a:r>
            <a:rPr lang="ru-RU" dirty="0" smtClean="0">
              <a:solidFill>
                <a:schemeClr val="tx1">
                  <a:lumMod val="10000"/>
                </a:schemeClr>
              </a:solidFill>
            </a:rPr>
            <a:t>3</a:t>
          </a:r>
          <a:endParaRPr lang="ru-RU" dirty="0">
            <a:solidFill>
              <a:schemeClr val="tx1">
                <a:lumMod val="10000"/>
              </a:schemeClr>
            </a:solidFill>
          </a:endParaRPr>
        </a:p>
      </dgm:t>
    </dgm:pt>
    <dgm:pt modelId="{7790D569-CFEE-4308-85B5-BCD75F3ED09A}" type="parTrans" cxnId="{12F8A216-235E-4064-AF0E-AD3BAF620250}">
      <dgm:prSet/>
      <dgm:spPr/>
      <dgm:t>
        <a:bodyPr/>
        <a:lstStyle/>
        <a:p>
          <a:endParaRPr lang="ru-RU"/>
        </a:p>
      </dgm:t>
    </dgm:pt>
    <dgm:pt modelId="{56F4F565-53B6-4F00-AD57-6525046F11F0}" type="sibTrans" cxnId="{12F8A216-235E-4064-AF0E-AD3BAF620250}">
      <dgm:prSet/>
      <dgm:spPr/>
      <dgm:t>
        <a:bodyPr/>
        <a:lstStyle/>
        <a:p>
          <a:endParaRPr lang="ru-RU"/>
        </a:p>
      </dgm:t>
    </dgm:pt>
    <dgm:pt modelId="{9BA1D696-C8FF-44F4-864E-B166B452FF4D}">
      <dgm:prSet phldrT="[Текст]"/>
      <dgm:spPr>
        <a:solidFill>
          <a:srgbClr val="FF6600">
            <a:alpha val="90000"/>
          </a:srgbClr>
        </a:solidFill>
        <a:ln>
          <a:solidFill>
            <a:schemeClr val="bg2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dirty="0" smtClean="0"/>
            <a:t>Наречие </a:t>
          </a:r>
          <a:endParaRPr lang="ru-RU" dirty="0"/>
        </a:p>
      </dgm:t>
    </dgm:pt>
    <dgm:pt modelId="{AE64645B-C3DF-4781-B56F-BBB7A131B3CC}" type="parTrans" cxnId="{047B6806-1E8F-45BD-99AB-058014050A24}">
      <dgm:prSet/>
      <dgm:spPr/>
      <dgm:t>
        <a:bodyPr/>
        <a:lstStyle/>
        <a:p>
          <a:endParaRPr lang="ru-RU"/>
        </a:p>
      </dgm:t>
    </dgm:pt>
    <dgm:pt modelId="{E439B41E-2D96-4833-A1ED-AAAF1E0CF036}" type="sibTrans" cxnId="{047B6806-1E8F-45BD-99AB-058014050A24}">
      <dgm:prSet/>
      <dgm:spPr/>
      <dgm:t>
        <a:bodyPr/>
        <a:lstStyle/>
        <a:p>
          <a:endParaRPr lang="ru-RU"/>
        </a:p>
      </dgm:t>
    </dgm:pt>
    <dgm:pt modelId="{A9D32141-860A-458C-9FD8-5E7CAA869DF0}">
      <dgm:prSet phldrT="[Текст]"/>
      <dgm:spPr>
        <a:solidFill>
          <a:srgbClr val="FF6600">
            <a:alpha val="90000"/>
          </a:srgbClr>
        </a:solidFill>
        <a:ln>
          <a:solidFill>
            <a:schemeClr val="bg2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dirty="0" smtClean="0"/>
            <a:t>(как?)</a:t>
          </a:r>
          <a:endParaRPr lang="ru-RU" dirty="0"/>
        </a:p>
      </dgm:t>
    </dgm:pt>
    <dgm:pt modelId="{C1468864-64D0-4C8F-BA71-8011D79E2680}" type="parTrans" cxnId="{52F044EE-E49A-42CB-92B8-65350BB36215}">
      <dgm:prSet/>
      <dgm:spPr/>
      <dgm:t>
        <a:bodyPr/>
        <a:lstStyle/>
        <a:p>
          <a:endParaRPr lang="ru-RU"/>
        </a:p>
      </dgm:t>
    </dgm:pt>
    <dgm:pt modelId="{9B7DF76A-F1D9-4E61-A4C4-7A8B19131A76}" type="sibTrans" cxnId="{52F044EE-E49A-42CB-92B8-65350BB36215}">
      <dgm:prSet/>
      <dgm:spPr/>
      <dgm:t>
        <a:bodyPr/>
        <a:lstStyle/>
        <a:p>
          <a:endParaRPr lang="ru-RU"/>
        </a:p>
      </dgm:t>
    </dgm:pt>
    <dgm:pt modelId="{2E953895-14D6-4211-B07A-3683B6DE9E04}">
      <dgm:prSet phldrT="[Текст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7B22E8F8-9225-4AB6-9F3D-51249D28B582}" type="parTrans" cxnId="{5F8B981A-49B6-453A-BF33-AF8CB835B005}">
      <dgm:prSet/>
      <dgm:spPr/>
      <dgm:t>
        <a:bodyPr/>
        <a:lstStyle/>
        <a:p>
          <a:endParaRPr lang="ru-RU"/>
        </a:p>
      </dgm:t>
    </dgm:pt>
    <dgm:pt modelId="{C6EA0F16-E2E9-4FAC-B017-838EE3715810}" type="sibTrans" cxnId="{5F8B981A-49B6-453A-BF33-AF8CB835B005}">
      <dgm:prSet/>
      <dgm:spPr/>
      <dgm:t>
        <a:bodyPr/>
        <a:lstStyle/>
        <a:p>
          <a:endParaRPr lang="ru-RU"/>
        </a:p>
      </dgm:t>
    </dgm:pt>
    <dgm:pt modelId="{EF5FE2DF-1436-4DAD-BE05-F0B1AE882935}" type="pres">
      <dgm:prSet presAssocID="{61D4D358-F528-4D34-AE17-10C77668BE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ED20FB-7717-4E0F-A9F5-EF0E8991D159}" type="pres">
      <dgm:prSet presAssocID="{3CEF4690-CE25-4443-9F6A-15F96D17715D}" presName="composite" presStyleCnt="0"/>
      <dgm:spPr/>
    </dgm:pt>
    <dgm:pt modelId="{0CDFAB91-8DBB-472A-BC65-BD33A74A2AD0}" type="pres">
      <dgm:prSet presAssocID="{3CEF4690-CE25-4443-9F6A-15F96D17715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21CE0-FC36-4696-AB5B-584ACD802519}" type="pres">
      <dgm:prSet presAssocID="{3CEF4690-CE25-4443-9F6A-15F96D17715D}" presName="descendantText" presStyleLbl="alignAcc1" presStyleIdx="0" presStyleCnt="3" custScaleY="100000" custLinFactNeighborX="0" custLinFactNeighborY="-35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E745D-AE2F-47D1-BFC3-7D562CBBAD2D}" type="pres">
      <dgm:prSet presAssocID="{44EC172E-7E01-4C8C-97DC-66E4E305531C}" presName="sp" presStyleCnt="0"/>
      <dgm:spPr/>
    </dgm:pt>
    <dgm:pt modelId="{EEE9E57B-8348-407A-A2C0-54CF2A5AE5E0}" type="pres">
      <dgm:prSet presAssocID="{2A21BB8D-4EA2-49EB-88DE-369EA5E96A53}" presName="composite" presStyleCnt="0"/>
      <dgm:spPr/>
    </dgm:pt>
    <dgm:pt modelId="{DF1D01DA-E475-44D4-A196-37F8F694DE28}" type="pres">
      <dgm:prSet presAssocID="{2A21BB8D-4EA2-49EB-88DE-369EA5E96A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F5F21-4056-4C7F-990E-4A10DE587F49}" type="pres">
      <dgm:prSet presAssocID="{2A21BB8D-4EA2-49EB-88DE-369EA5E96A53}" presName="descendantText" presStyleLbl="alignAcc1" presStyleIdx="1" presStyleCnt="3" custLinFactNeighborX="0" custLinFactNeighborY="10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951C2-DA90-4BF4-A1B2-D580DD51E2EC}" type="pres">
      <dgm:prSet presAssocID="{A982C611-368F-4BD6-AE26-5F810634DDE4}" presName="sp" presStyleCnt="0"/>
      <dgm:spPr/>
    </dgm:pt>
    <dgm:pt modelId="{262E4304-17BE-42A4-A17B-243D7F9F0E5E}" type="pres">
      <dgm:prSet presAssocID="{0F8074AD-0C6C-42DB-9169-157A39038E09}" presName="composite" presStyleCnt="0"/>
      <dgm:spPr/>
    </dgm:pt>
    <dgm:pt modelId="{E75D7F3E-4969-426E-8825-4211E00E9DEF}" type="pres">
      <dgm:prSet presAssocID="{0F8074AD-0C6C-42DB-9169-157A39038E09}" presName="parentText" presStyleLbl="alignNode1" presStyleIdx="2" presStyleCnt="3" custLinFactNeighborX="-10887" custLinFactNeighborY="431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71B3A-07E1-4005-BFC3-B4554C67DE83}" type="pres">
      <dgm:prSet presAssocID="{0F8074AD-0C6C-42DB-9169-157A39038E09}" presName="descendantText" presStyleLbl="alignAcc1" presStyleIdx="2" presStyleCnt="3" custLinFactNeighborX="0" custLinFactNeighborY="3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5C2A1A-3F80-4165-9D92-ABCF780C56E0}" type="presOf" srcId="{2A21BB8D-4EA2-49EB-88DE-369EA5E96A53}" destId="{DF1D01DA-E475-44D4-A196-37F8F694DE28}" srcOrd="0" destOrd="0" presId="urn:microsoft.com/office/officeart/2005/8/layout/chevron2"/>
    <dgm:cxn modelId="{047B6806-1E8F-45BD-99AB-058014050A24}" srcId="{0F8074AD-0C6C-42DB-9169-157A39038E09}" destId="{9BA1D696-C8FF-44F4-864E-B166B452FF4D}" srcOrd="0" destOrd="0" parTransId="{AE64645B-C3DF-4781-B56F-BBB7A131B3CC}" sibTransId="{E439B41E-2D96-4833-A1ED-AAAF1E0CF036}"/>
    <dgm:cxn modelId="{0A1637D5-FC44-472E-B313-72AC8FD554D2}" srcId="{3CEF4690-CE25-4443-9F6A-15F96D17715D}" destId="{9670F462-08F3-49D6-B40A-74BDEE056A33}" srcOrd="2" destOrd="0" parTransId="{0AE874A3-91B3-43B7-9FED-CBBEAF0CA9D1}" sibTransId="{E571A201-D734-4804-97FC-F389B17F521A}"/>
    <dgm:cxn modelId="{9A22CB1C-16DC-42F3-9A3D-6E128629DACD}" type="presOf" srcId="{A9D32141-860A-458C-9FD8-5E7CAA869DF0}" destId="{31F71B3A-07E1-4005-BFC3-B4554C67DE83}" srcOrd="0" destOrd="1" presId="urn:microsoft.com/office/officeart/2005/8/layout/chevron2"/>
    <dgm:cxn modelId="{A354CFD8-24F2-479D-9809-7998A933D896}" srcId="{2A21BB8D-4EA2-49EB-88DE-369EA5E96A53}" destId="{1FA85E6D-FBFB-4521-94FD-CEDE7D31BE40}" srcOrd="1" destOrd="0" parTransId="{D22888AF-5876-454B-BF45-AE5BCCC846B5}" sibTransId="{ACE2DF0A-D62F-4CB8-BEE3-BDB83675DC6A}"/>
    <dgm:cxn modelId="{8E596982-70DE-4DE5-AF68-9E582BC6D7FB}" type="presOf" srcId="{F0E7C35C-687E-4F0E-94DD-4A17D96B24C6}" destId="{B1D21CE0-FC36-4696-AB5B-584ACD802519}" srcOrd="0" destOrd="0" presId="urn:microsoft.com/office/officeart/2005/8/layout/chevron2"/>
    <dgm:cxn modelId="{7B8CAF39-F4E3-4E3C-BC10-44CE4AF134F9}" type="presOf" srcId="{3CEF4690-CE25-4443-9F6A-15F96D17715D}" destId="{0CDFAB91-8DBB-472A-BC65-BD33A74A2AD0}" srcOrd="0" destOrd="0" presId="urn:microsoft.com/office/officeart/2005/8/layout/chevron2"/>
    <dgm:cxn modelId="{2038FCCE-2EE9-4DBF-AACF-FF1F0B7FC33C}" type="presOf" srcId="{61D4D358-F528-4D34-AE17-10C77668BE40}" destId="{EF5FE2DF-1436-4DAD-BE05-F0B1AE882935}" srcOrd="0" destOrd="0" presId="urn:microsoft.com/office/officeart/2005/8/layout/chevron2"/>
    <dgm:cxn modelId="{68C7640C-3926-4742-9BE3-E0B1FFF2B345}" srcId="{2A21BB8D-4EA2-49EB-88DE-369EA5E96A53}" destId="{BA667E54-649C-4B0B-A50C-604B68345756}" srcOrd="0" destOrd="0" parTransId="{33E1EF80-2619-4718-8586-451C9D2824B9}" sibTransId="{F19AC138-39D0-4C9C-8A7F-4E758CC1E67E}"/>
    <dgm:cxn modelId="{6FA50381-79DC-4378-88BE-695FAF27B4F0}" type="presOf" srcId="{2E953895-14D6-4211-B07A-3683B6DE9E04}" destId="{B1D21CE0-FC36-4696-AB5B-584ACD802519}" srcOrd="0" destOrd="1" presId="urn:microsoft.com/office/officeart/2005/8/layout/chevron2"/>
    <dgm:cxn modelId="{09EED4F4-7F2F-404F-AA82-DA41B03003FA}" type="presOf" srcId="{1FA85E6D-FBFB-4521-94FD-CEDE7D31BE40}" destId="{61BF5F21-4056-4C7F-990E-4A10DE587F49}" srcOrd="0" destOrd="1" presId="urn:microsoft.com/office/officeart/2005/8/layout/chevron2"/>
    <dgm:cxn modelId="{6053E030-A984-4AFC-A95B-B8DA50A9949B}" srcId="{3CEF4690-CE25-4443-9F6A-15F96D17715D}" destId="{F0E7C35C-687E-4F0E-94DD-4A17D96B24C6}" srcOrd="0" destOrd="0" parTransId="{378F690A-A756-45BF-8952-953A1433820D}" sibTransId="{60FC9F1D-D47A-469C-BBB1-F9E2931B1A37}"/>
    <dgm:cxn modelId="{1E642D2F-3977-436E-B650-59DF4CB2A20A}" type="presOf" srcId="{BA667E54-649C-4B0B-A50C-604B68345756}" destId="{61BF5F21-4056-4C7F-990E-4A10DE587F49}" srcOrd="0" destOrd="0" presId="urn:microsoft.com/office/officeart/2005/8/layout/chevron2"/>
    <dgm:cxn modelId="{52F044EE-E49A-42CB-92B8-65350BB36215}" srcId="{0F8074AD-0C6C-42DB-9169-157A39038E09}" destId="{A9D32141-860A-458C-9FD8-5E7CAA869DF0}" srcOrd="1" destOrd="0" parTransId="{C1468864-64D0-4C8F-BA71-8011D79E2680}" sibTransId="{9B7DF76A-F1D9-4E61-A4C4-7A8B19131A76}"/>
    <dgm:cxn modelId="{8589EDCA-87F8-4793-AA61-CC5575356D5C}" srcId="{61D4D358-F528-4D34-AE17-10C77668BE40}" destId="{2A21BB8D-4EA2-49EB-88DE-369EA5E96A53}" srcOrd="1" destOrd="0" parTransId="{DBF27ED2-A6C3-4626-A26D-50F717A33EDA}" sibTransId="{A982C611-368F-4BD6-AE26-5F810634DDE4}"/>
    <dgm:cxn modelId="{5F8B981A-49B6-453A-BF33-AF8CB835B005}" srcId="{3CEF4690-CE25-4443-9F6A-15F96D17715D}" destId="{2E953895-14D6-4211-B07A-3683B6DE9E04}" srcOrd="1" destOrd="0" parTransId="{7B22E8F8-9225-4AB6-9F3D-51249D28B582}" sibTransId="{C6EA0F16-E2E9-4FAC-B017-838EE3715810}"/>
    <dgm:cxn modelId="{E780F3D6-281C-4D50-9099-58AF5190B9B6}" type="presOf" srcId="{9670F462-08F3-49D6-B40A-74BDEE056A33}" destId="{B1D21CE0-FC36-4696-AB5B-584ACD802519}" srcOrd="0" destOrd="2" presId="urn:microsoft.com/office/officeart/2005/8/layout/chevron2"/>
    <dgm:cxn modelId="{7D77A076-309F-44EA-B1EE-D973ECECEC88}" type="presOf" srcId="{9BA1D696-C8FF-44F4-864E-B166B452FF4D}" destId="{31F71B3A-07E1-4005-BFC3-B4554C67DE83}" srcOrd="0" destOrd="0" presId="urn:microsoft.com/office/officeart/2005/8/layout/chevron2"/>
    <dgm:cxn modelId="{64A65722-A25F-4919-987A-D86EB983D0E2}" srcId="{61D4D358-F528-4D34-AE17-10C77668BE40}" destId="{3CEF4690-CE25-4443-9F6A-15F96D17715D}" srcOrd="0" destOrd="0" parTransId="{0AADE792-405A-4EB8-8862-29A2D33620B7}" sibTransId="{44EC172E-7E01-4C8C-97DC-66E4E305531C}"/>
    <dgm:cxn modelId="{53D59308-C226-4FC9-8863-C5B20A06D400}" type="presOf" srcId="{0F8074AD-0C6C-42DB-9169-157A39038E09}" destId="{E75D7F3E-4969-426E-8825-4211E00E9DEF}" srcOrd="0" destOrd="0" presId="urn:microsoft.com/office/officeart/2005/8/layout/chevron2"/>
    <dgm:cxn modelId="{12F8A216-235E-4064-AF0E-AD3BAF620250}" srcId="{61D4D358-F528-4D34-AE17-10C77668BE40}" destId="{0F8074AD-0C6C-42DB-9169-157A39038E09}" srcOrd="2" destOrd="0" parTransId="{7790D569-CFEE-4308-85B5-BCD75F3ED09A}" sibTransId="{56F4F565-53B6-4F00-AD57-6525046F11F0}"/>
    <dgm:cxn modelId="{A5198D02-9E0E-4C30-AD86-DE2EA2619C5F}" type="presParOf" srcId="{EF5FE2DF-1436-4DAD-BE05-F0B1AE882935}" destId="{A2ED20FB-7717-4E0F-A9F5-EF0E8991D159}" srcOrd="0" destOrd="0" presId="urn:microsoft.com/office/officeart/2005/8/layout/chevron2"/>
    <dgm:cxn modelId="{F9416275-3518-482E-BD93-09760E225180}" type="presParOf" srcId="{A2ED20FB-7717-4E0F-A9F5-EF0E8991D159}" destId="{0CDFAB91-8DBB-472A-BC65-BD33A74A2AD0}" srcOrd="0" destOrd="0" presId="urn:microsoft.com/office/officeart/2005/8/layout/chevron2"/>
    <dgm:cxn modelId="{215CA5EA-AC23-45F0-AD17-92CF8697D155}" type="presParOf" srcId="{A2ED20FB-7717-4E0F-A9F5-EF0E8991D159}" destId="{B1D21CE0-FC36-4696-AB5B-584ACD802519}" srcOrd="1" destOrd="0" presId="urn:microsoft.com/office/officeart/2005/8/layout/chevron2"/>
    <dgm:cxn modelId="{6FAC8D06-42E2-4C0D-A8B4-81DE99D5757A}" type="presParOf" srcId="{EF5FE2DF-1436-4DAD-BE05-F0B1AE882935}" destId="{C2CE745D-AE2F-47D1-BFC3-7D562CBBAD2D}" srcOrd="1" destOrd="0" presId="urn:microsoft.com/office/officeart/2005/8/layout/chevron2"/>
    <dgm:cxn modelId="{EBF795F5-35BF-4CE9-9C87-6FECABD1D638}" type="presParOf" srcId="{EF5FE2DF-1436-4DAD-BE05-F0B1AE882935}" destId="{EEE9E57B-8348-407A-A2C0-54CF2A5AE5E0}" srcOrd="2" destOrd="0" presId="urn:microsoft.com/office/officeart/2005/8/layout/chevron2"/>
    <dgm:cxn modelId="{58D5364B-7498-4634-B347-D3DA59FAC513}" type="presParOf" srcId="{EEE9E57B-8348-407A-A2C0-54CF2A5AE5E0}" destId="{DF1D01DA-E475-44D4-A196-37F8F694DE28}" srcOrd="0" destOrd="0" presId="urn:microsoft.com/office/officeart/2005/8/layout/chevron2"/>
    <dgm:cxn modelId="{04E62F55-CD5D-4EF9-9C37-94544C56963C}" type="presParOf" srcId="{EEE9E57B-8348-407A-A2C0-54CF2A5AE5E0}" destId="{61BF5F21-4056-4C7F-990E-4A10DE587F49}" srcOrd="1" destOrd="0" presId="urn:microsoft.com/office/officeart/2005/8/layout/chevron2"/>
    <dgm:cxn modelId="{CFD81EBE-F5B8-48F4-93ED-06D0E69305E5}" type="presParOf" srcId="{EF5FE2DF-1436-4DAD-BE05-F0B1AE882935}" destId="{B12951C2-DA90-4BF4-A1B2-D580DD51E2EC}" srcOrd="3" destOrd="0" presId="urn:microsoft.com/office/officeart/2005/8/layout/chevron2"/>
    <dgm:cxn modelId="{7EB175F3-F08E-4C24-9115-90CC8810457D}" type="presParOf" srcId="{EF5FE2DF-1436-4DAD-BE05-F0B1AE882935}" destId="{262E4304-17BE-42A4-A17B-243D7F9F0E5E}" srcOrd="4" destOrd="0" presId="urn:microsoft.com/office/officeart/2005/8/layout/chevron2"/>
    <dgm:cxn modelId="{03879CE4-8495-41EA-8C0A-547FC77A2AB7}" type="presParOf" srcId="{262E4304-17BE-42A4-A17B-243D7F9F0E5E}" destId="{E75D7F3E-4969-426E-8825-4211E00E9DEF}" srcOrd="0" destOrd="0" presId="urn:microsoft.com/office/officeart/2005/8/layout/chevron2"/>
    <dgm:cxn modelId="{892F40CB-31AD-4D87-95C0-7B66EC96CA1C}" type="presParOf" srcId="{262E4304-17BE-42A4-A17B-243D7F9F0E5E}" destId="{31F71B3A-07E1-4005-BFC3-B4554C67DE83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0BC203-B653-467C-A1F3-3A397B9EC080}" type="datetimeFigureOut">
              <a:rPr lang="ru-RU" smtClean="0"/>
              <a:pPr/>
              <a:t>04.01.2009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96F515-EC1E-406D-8D74-617A6737E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000108"/>
            <a:ext cx="7406640" cy="2786082"/>
          </a:xfrm>
          <a:solidFill>
            <a:srgbClr val="92D05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/>
            <a:r>
              <a:rPr lang="ru-RU" sz="3600" dirty="0" smtClean="0"/>
              <a:t>К синим звездам любят дети</a:t>
            </a:r>
            <a:br>
              <a:rPr lang="ru-RU" sz="3600" dirty="0" smtClean="0"/>
            </a:br>
            <a:r>
              <a:rPr lang="ru-RU" sz="3600" dirty="0" smtClean="0"/>
              <a:t>В разноцветных снах летать…</a:t>
            </a:r>
            <a:br>
              <a:rPr lang="ru-RU" sz="3600" dirty="0" smtClean="0"/>
            </a:br>
            <a:r>
              <a:rPr lang="ru-RU" sz="3600" dirty="0" smtClean="0"/>
              <a:t>Все сбывается на свете,</a:t>
            </a:r>
            <a:br>
              <a:rPr lang="ru-RU" sz="3600" dirty="0" smtClean="0"/>
            </a:br>
            <a:r>
              <a:rPr lang="ru-RU" sz="3600" dirty="0" smtClean="0"/>
              <a:t>Если очень захотеть…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714752"/>
            <a:ext cx="7406640" cy="2824170"/>
          </a:xfr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600" dirty="0" smtClean="0"/>
              <a:t>Можешь сто друзей ты встретить,</a:t>
            </a:r>
          </a:p>
          <a:p>
            <a:r>
              <a:rPr lang="ru-RU" sz="3600" dirty="0" smtClean="0"/>
              <a:t>Сто мультфильмов посмотреть…</a:t>
            </a:r>
          </a:p>
          <a:p>
            <a:r>
              <a:rPr lang="ru-RU" sz="3600" dirty="0" smtClean="0"/>
              <a:t>Все сбывается на свете,</a:t>
            </a:r>
          </a:p>
          <a:p>
            <a:r>
              <a:rPr lang="ru-RU" sz="3600" dirty="0" smtClean="0"/>
              <a:t>Если очень захотеть.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                               </a:t>
            </a:r>
            <a:r>
              <a:rPr lang="ru-RU" sz="2000" dirty="0" smtClean="0"/>
              <a:t>(М. </a:t>
            </a:r>
            <a:r>
              <a:rPr lang="ru-RU" sz="2000" dirty="0" err="1" smtClean="0"/>
              <a:t>Пляцковский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1285852" y="214290"/>
            <a:ext cx="928694" cy="500066"/>
          </a:xfrm>
          <a:prstGeom prst="star4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6-конечная звезда 4"/>
          <p:cNvSpPr/>
          <p:nvPr/>
        </p:nvSpPr>
        <p:spPr>
          <a:xfrm>
            <a:off x="3500430" y="0"/>
            <a:ext cx="714380" cy="928670"/>
          </a:xfrm>
          <a:prstGeom prst="star6">
            <a:avLst>
              <a:gd name="adj" fmla="val 10406"/>
              <a:gd name="hf" fmla="val 11547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5643570" y="142852"/>
            <a:ext cx="785818" cy="642942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7929586" y="0"/>
            <a:ext cx="1214414" cy="857256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0" y="2786058"/>
            <a:ext cx="642910" cy="1571636"/>
          </a:xfrm>
          <a:prstGeom prst="star4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786578" y="4500570"/>
            <a:ext cx="1500198" cy="200026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42844" y="4929198"/>
            <a:ext cx="642942" cy="1357322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0" y="714356"/>
            <a:ext cx="785786" cy="114300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429388" y="2857496"/>
            <a:ext cx="857256" cy="71438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8001024" y="3000372"/>
            <a:ext cx="500066" cy="500066"/>
          </a:xfrm>
          <a:prstGeom prst="star4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8143900" y="4500570"/>
            <a:ext cx="428628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2786050" y="6143644"/>
            <a:ext cx="571504" cy="714356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6-конечная звезда 15"/>
          <p:cNvSpPr/>
          <p:nvPr/>
        </p:nvSpPr>
        <p:spPr>
          <a:xfrm>
            <a:off x="2928926" y="3143248"/>
            <a:ext cx="1428760" cy="785818"/>
          </a:xfrm>
          <a:prstGeom prst="star6">
            <a:avLst>
              <a:gd name="adj" fmla="val 11414"/>
              <a:gd name="h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6715140" y="357166"/>
            <a:ext cx="428628" cy="42862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/>
          <p:cNvSpPr/>
          <p:nvPr/>
        </p:nvSpPr>
        <p:spPr>
          <a:xfrm>
            <a:off x="2357422" y="571480"/>
            <a:ext cx="500066" cy="35719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лыбающееся лицо 18"/>
          <p:cNvSpPr/>
          <p:nvPr/>
        </p:nvSpPr>
        <p:spPr>
          <a:xfrm>
            <a:off x="5143504" y="3286124"/>
            <a:ext cx="500066" cy="42862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лыбающееся лицо 19"/>
          <p:cNvSpPr/>
          <p:nvPr/>
        </p:nvSpPr>
        <p:spPr>
          <a:xfrm>
            <a:off x="857224" y="2714620"/>
            <a:ext cx="428628" cy="64294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1214414" y="6072206"/>
            <a:ext cx="857256" cy="7857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лыбающееся лицо 21"/>
          <p:cNvSpPr/>
          <p:nvPr/>
        </p:nvSpPr>
        <p:spPr>
          <a:xfrm>
            <a:off x="8143900" y="6000768"/>
            <a:ext cx="857256" cy="8572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последний этап</a:t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знакомства числительных и ребят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5715016"/>
          </a:xfrm>
        </p:spPr>
        <p:txBody>
          <a:bodyPr/>
          <a:lstStyle/>
          <a:p>
            <a:r>
              <a:rPr lang="ru-RU" dirty="0" smtClean="0"/>
              <a:t>И.п. ____________________________________</a:t>
            </a:r>
          </a:p>
          <a:p>
            <a:r>
              <a:rPr lang="ru-RU" dirty="0" smtClean="0"/>
              <a:t>Р.п. _____________________________________</a:t>
            </a:r>
          </a:p>
          <a:p>
            <a:r>
              <a:rPr lang="ru-RU" dirty="0" smtClean="0"/>
              <a:t>Д.п.</a:t>
            </a:r>
            <a:r>
              <a:rPr lang="ru-RU" dirty="0"/>
              <a:t> </a:t>
            </a:r>
            <a:r>
              <a:rPr lang="ru-RU" dirty="0" smtClean="0"/>
              <a:t>____________________________________</a:t>
            </a:r>
          </a:p>
          <a:p>
            <a:r>
              <a:rPr lang="ru-RU" dirty="0" smtClean="0"/>
              <a:t>В.п. _____________________________________</a:t>
            </a:r>
          </a:p>
          <a:p>
            <a:r>
              <a:rPr lang="ru-RU" dirty="0" smtClean="0"/>
              <a:t>Т.п. _____________________________________</a:t>
            </a:r>
          </a:p>
          <a:p>
            <a:r>
              <a:rPr lang="ru-RU" dirty="0" smtClean="0"/>
              <a:t>П.п.  ____________________________________</a:t>
            </a:r>
          </a:p>
          <a:p>
            <a:endParaRPr lang="ru-RU" dirty="0"/>
          </a:p>
          <a:p>
            <a:r>
              <a:rPr lang="ru-RU" dirty="0" smtClean="0"/>
              <a:t>( три десятых)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57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/>
              <a:t>Сердце – центральный орган кровеносной системы животных и человека, нагнетающий кровь в артериальную систему и обеспечивающий ее возврат по венам. Сердце некоторых пресмыкающихся (крокодилы), птиц, млекопитающих и человека – полный мышечный орган, разделенный на </a:t>
            </a:r>
            <a:r>
              <a:rPr lang="ru-RU" sz="1800" dirty="0" smtClean="0">
                <a:solidFill>
                  <a:srgbClr val="FF0000"/>
                </a:solidFill>
              </a:rPr>
              <a:t>4</a:t>
            </a:r>
            <a:r>
              <a:rPr lang="ru-RU" sz="1800" dirty="0" smtClean="0"/>
              <a:t> камеры: правое и левое предсердия, правый и левый желудочки. У человека заключено в околосердечную сумку (перикард) и расположено в средостении грудной полости. У взрослых длинна сердца – </a:t>
            </a:r>
            <a:r>
              <a:rPr lang="ru-RU" sz="1800" dirty="0" smtClean="0">
                <a:solidFill>
                  <a:srgbClr val="FF0000"/>
                </a:solidFill>
              </a:rPr>
              <a:t>12-15 </a:t>
            </a:r>
            <a:r>
              <a:rPr lang="ru-RU" sz="1800" dirty="0" smtClean="0"/>
              <a:t>см, поперечный разрез – </a:t>
            </a:r>
            <a:r>
              <a:rPr lang="ru-RU" sz="1800" dirty="0" smtClean="0">
                <a:solidFill>
                  <a:srgbClr val="FF0000"/>
                </a:solidFill>
              </a:rPr>
              <a:t>8-11</a:t>
            </a:r>
            <a:r>
              <a:rPr lang="ru-RU" sz="1800" dirty="0" smtClean="0"/>
              <a:t> см, масса (без крови в камерах) в среднем у женщин – около </a:t>
            </a:r>
            <a:r>
              <a:rPr lang="ru-RU" sz="1800" dirty="0" smtClean="0">
                <a:solidFill>
                  <a:srgbClr val="FF0000"/>
                </a:solidFill>
              </a:rPr>
              <a:t>240 </a:t>
            </a:r>
            <a:r>
              <a:rPr lang="ru-RU" sz="1800" dirty="0" smtClean="0"/>
              <a:t>граммов, у мужчин – около </a:t>
            </a:r>
            <a:r>
              <a:rPr lang="ru-RU" sz="1800" dirty="0" smtClean="0">
                <a:solidFill>
                  <a:srgbClr val="FF0000"/>
                </a:solidFill>
              </a:rPr>
              <a:t>330 </a:t>
            </a:r>
            <a:r>
              <a:rPr lang="ru-RU" sz="1800" dirty="0" smtClean="0"/>
              <a:t>граммов. Сердце взрослого человека( в нормальных условиях) сокращается </a:t>
            </a:r>
            <a:r>
              <a:rPr lang="ru-RU" sz="1800" dirty="0" smtClean="0">
                <a:solidFill>
                  <a:srgbClr val="FF0000"/>
                </a:solidFill>
              </a:rPr>
              <a:t>55-80</a:t>
            </a:r>
            <a:r>
              <a:rPr lang="ru-RU" sz="1800" dirty="0" smtClean="0"/>
              <a:t> раз в минуту, прогоняя </a:t>
            </a:r>
            <a:r>
              <a:rPr lang="ru-RU" sz="1800" dirty="0" smtClean="0">
                <a:solidFill>
                  <a:srgbClr val="FF0000"/>
                </a:solidFill>
              </a:rPr>
              <a:t>4,5 – 5 </a:t>
            </a:r>
            <a:r>
              <a:rPr lang="ru-RU" sz="1800" dirty="0" smtClean="0"/>
              <a:t>литров крови; за </a:t>
            </a:r>
            <a:r>
              <a:rPr lang="ru-RU" sz="1800" dirty="0" smtClean="0">
                <a:solidFill>
                  <a:srgbClr val="FF0000"/>
                </a:solidFill>
              </a:rPr>
              <a:t>одно </a:t>
            </a:r>
            <a:r>
              <a:rPr lang="ru-RU" sz="1800" dirty="0" smtClean="0"/>
              <a:t>сокращение выбрасывается </a:t>
            </a:r>
            <a:r>
              <a:rPr lang="ru-RU" sz="1800" dirty="0" smtClean="0">
                <a:solidFill>
                  <a:srgbClr val="FF0000"/>
                </a:solidFill>
              </a:rPr>
              <a:t>60-75 </a:t>
            </a:r>
            <a:r>
              <a:rPr lang="ru-RU" sz="1800" dirty="0" smtClean="0"/>
              <a:t>миллилитров крови.</a:t>
            </a:r>
          </a:p>
          <a:p>
            <a:pPr algn="just"/>
            <a:endParaRPr lang="ru-RU" sz="1800" dirty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>
                <a:solidFill>
                  <a:srgbClr val="0070C0"/>
                </a:solidFill>
              </a:rPr>
              <a:t>ЗАДАНИЕ:</a:t>
            </a:r>
            <a:r>
              <a:rPr lang="ru-RU" sz="1800" dirty="0" smtClean="0"/>
              <a:t> </a:t>
            </a:r>
          </a:p>
          <a:p>
            <a:pPr algn="just"/>
            <a:r>
              <a:rPr lang="ru-RU" sz="1800" dirty="0" smtClean="0"/>
              <a:t>Найти числительные, записать их словами, соблюдая форму употребления, указать разряд, состав числительных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Задание:</a:t>
            </a:r>
            <a:r>
              <a:rPr lang="ru-RU" sz="2800" dirty="0" smtClean="0"/>
              <a:t> вспомните и запишите произведения, в название которых входит числительное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</a:p>
          <a:p>
            <a:r>
              <a:rPr lang="ru-RU" dirty="0" smtClean="0"/>
              <a:t>2.</a:t>
            </a:r>
          </a:p>
          <a:p>
            <a:r>
              <a:rPr lang="ru-RU" dirty="0" smtClean="0"/>
              <a:t>3.</a:t>
            </a:r>
          </a:p>
          <a:p>
            <a:r>
              <a:rPr lang="ru-RU" dirty="0" smtClean="0"/>
              <a:t>4.</a:t>
            </a:r>
          </a:p>
          <a:p>
            <a:r>
              <a:rPr lang="ru-RU" dirty="0" smtClean="0"/>
              <a:t>5.</a:t>
            </a:r>
          </a:p>
          <a:p>
            <a:r>
              <a:rPr lang="ru-RU" dirty="0" smtClean="0"/>
              <a:t>6.</a:t>
            </a:r>
          </a:p>
          <a:p>
            <a:r>
              <a:rPr lang="ru-RU" dirty="0" smtClean="0"/>
              <a:t>7.</a:t>
            </a:r>
          </a:p>
          <a:p>
            <a:r>
              <a:rPr lang="ru-RU" dirty="0" smtClean="0"/>
              <a:t>8.</a:t>
            </a:r>
          </a:p>
          <a:p>
            <a:r>
              <a:rPr lang="ru-RU" dirty="0" smtClean="0"/>
              <a:t>9.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Учитесь мечтать, учитесь дружить.</a:t>
            </a:r>
          </a:p>
          <a:p>
            <a:r>
              <a:rPr lang="ru-RU" dirty="0" smtClean="0"/>
              <a:t>Не забывайте правила учить!</a:t>
            </a:r>
          </a:p>
          <a:p>
            <a:r>
              <a:rPr lang="ru-RU" dirty="0" smtClean="0"/>
              <a:t>И чтобы на кофейной гуще не  гадать</a:t>
            </a:r>
          </a:p>
          <a:p>
            <a:r>
              <a:rPr lang="ru-RU" dirty="0" smtClean="0"/>
              <a:t>И о числительном все рассказать,</a:t>
            </a:r>
          </a:p>
          <a:p>
            <a:r>
              <a:rPr lang="ru-RU" dirty="0" smtClean="0"/>
              <a:t>Вы сегодняшний урок</a:t>
            </a:r>
          </a:p>
          <a:p>
            <a:r>
              <a:rPr lang="ru-RU" dirty="0" smtClean="0"/>
              <a:t>Заучите на зубок.</a:t>
            </a:r>
          </a:p>
          <a:p>
            <a:r>
              <a:rPr lang="ru-RU" dirty="0" smtClean="0"/>
              <a:t>И тогда везде и всюду</a:t>
            </a:r>
          </a:p>
          <a:p>
            <a:r>
              <a:rPr lang="ru-RU" dirty="0" smtClean="0"/>
              <a:t>Вам числительные будут</a:t>
            </a:r>
          </a:p>
          <a:p>
            <a:r>
              <a:rPr lang="ru-RU" dirty="0" smtClean="0"/>
              <a:t>Первыми друзьями</a:t>
            </a:r>
          </a:p>
          <a:p>
            <a:r>
              <a:rPr lang="ru-RU" dirty="0" smtClean="0"/>
              <a:t>И всегда пребудут с вами!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021535">
            <a:off x="7000892" y="285728"/>
            <a:ext cx="7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650578">
            <a:off x="5143504" y="3857628"/>
            <a:ext cx="1000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5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514569">
            <a:off x="2857488" y="428604"/>
            <a:ext cx="1214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55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012201">
            <a:off x="642910" y="21429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123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254790">
            <a:off x="6786578" y="5500702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B0F0"/>
                </a:solidFill>
              </a:rPr>
              <a:t>7</a:t>
            </a:r>
            <a:endParaRPr lang="ru-RU" sz="72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6644" y="2928934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9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61648">
            <a:off x="5000628" y="357166"/>
            <a:ext cx="1143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8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642939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10000000000000000000000000000000000000000000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785926"/>
            <a:ext cx="7406640" cy="1854656"/>
          </a:xfrm>
          <a:ln>
            <a:solidFill>
              <a:srgbClr val="FF0000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  <a:cs typeface="Microsoft Sans Serif" pitchFamily="34" charset="0"/>
              </a:rPr>
              <a:t>Имя числительное</a:t>
            </a:r>
            <a:endParaRPr lang="ru-RU" sz="8000" dirty="0">
              <a:solidFill>
                <a:srgbClr val="FF0000"/>
              </a:solidFill>
              <a:latin typeface="Monotype Corsiva" pitchFamily="66" charset="0"/>
              <a:cs typeface="Microsoft Sans Serif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929198"/>
            <a:ext cx="740664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Самостоятельная часть речи. По употреблению в языке занимает третье место после существительного и глагола. Самая древняя часть речи.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42860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5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4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5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00B0F0"/>
                </a:solidFill>
              </a:rPr>
              <a:t>5</a:t>
            </a:r>
            <a:r>
              <a:rPr lang="ru-RU" dirty="0" smtClean="0">
                <a:solidFill>
                  <a:srgbClr val="00B050"/>
                </a:solidFill>
              </a:rPr>
              <a:t> 3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00B050"/>
                </a:solidFill>
              </a:rPr>
              <a:t> 9</a:t>
            </a:r>
            <a:r>
              <a:rPr lang="ru-RU" dirty="0" smtClean="0">
                <a:solidFill>
                  <a:srgbClr val="7030A0"/>
                </a:solidFill>
              </a:rPr>
              <a:t>5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8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428604"/>
            <a:ext cx="1500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7</a:t>
            </a:r>
            <a:r>
              <a:rPr lang="ru-RU" dirty="0" smtClean="0">
                <a:solidFill>
                  <a:srgbClr val="FF0000"/>
                </a:solidFill>
              </a:rPr>
              <a:t>7 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sz="4800" dirty="0" smtClean="0">
                <a:solidFill>
                  <a:srgbClr val="00B0F0"/>
                </a:solidFill>
              </a:rPr>
              <a:t>7</a:t>
            </a:r>
            <a:r>
              <a:rPr lang="ru-RU" dirty="0" smtClean="0">
                <a:solidFill>
                  <a:srgbClr val="FF0000"/>
                </a:solidFill>
              </a:rPr>
              <a:t>7</a:t>
            </a:r>
            <a:r>
              <a:rPr lang="ru-RU" dirty="0" smtClean="0">
                <a:solidFill>
                  <a:srgbClr val="00B0F0"/>
                </a:solidFill>
              </a:rPr>
              <a:t>  </a:t>
            </a:r>
            <a:r>
              <a:rPr lang="ru-RU" sz="6000" dirty="0" smtClean="0">
                <a:solidFill>
                  <a:srgbClr val="00B0F0"/>
                </a:solidFill>
              </a:rPr>
              <a:t>7</a:t>
            </a:r>
            <a:endParaRPr lang="ru-RU" sz="6000" dirty="0">
              <a:solidFill>
                <a:srgbClr val="00B0F0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6000760" y="571480"/>
            <a:ext cx="357190" cy="28575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6429388" y="642918"/>
            <a:ext cx="500066" cy="285752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6929454" y="642918"/>
            <a:ext cx="714380" cy="42862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/>
        </p:nvGraphicFramePr>
        <p:xfrm>
          <a:off x="3071802" y="3929066"/>
          <a:ext cx="3833818" cy="74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Разряды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85886" y="214290"/>
          <a:ext cx="7358114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Блок-схема: память с посл. доступом 4"/>
          <p:cNvSpPr/>
          <p:nvPr/>
        </p:nvSpPr>
        <p:spPr>
          <a:xfrm rot="20808865">
            <a:off x="195219" y="4112301"/>
            <a:ext cx="3733345" cy="2143140"/>
          </a:xfrm>
          <a:prstGeom prst="flowChartMagneticTape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Порядковые</a:t>
            </a: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Какой по счету?</a:t>
            </a:r>
          </a:p>
          <a:p>
            <a:pPr algn="ctr"/>
            <a:r>
              <a:rPr lang="ru-RU" sz="2400" dirty="0" smtClean="0">
                <a:solidFill>
                  <a:srgbClr val="FF6600"/>
                </a:solidFill>
              </a:rPr>
              <a:t>ТРЕТИЙ</a:t>
            </a:r>
            <a:endParaRPr lang="ru-RU" sz="2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/>
          <a:lstStyle/>
          <a:p>
            <a:r>
              <a:rPr lang="ru-RU" dirty="0" smtClean="0"/>
              <a:t>СОСТАВ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823476">
            <a:off x="7572396" y="21429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237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025653">
            <a:off x="4489267" y="386860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9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1082778">
            <a:off x="6072198" y="571480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B0F0"/>
                </a:solidFill>
              </a:rPr>
              <a:t>18</a:t>
            </a:r>
            <a:endParaRPr lang="ru-RU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10001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РАБОТА С ПОСЛОВИЦАМИ И ПОГОВОРКАМИ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(Задание: подчеркнуть числ., выяснить разряд и состав,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выясните синтаксическую роль)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8229600" cy="4554551"/>
          </a:xfrm>
        </p:spPr>
        <p:txBody>
          <a:bodyPr/>
          <a:lstStyle/>
          <a:p>
            <a:r>
              <a:rPr lang="ru-RU" dirty="0" smtClean="0"/>
              <a:t>ОДНА ГОЛОВА ХОРОШО, А ДВЕ ЛУЧШЕ.</a:t>
            </a:r>
          </a:p>
          <a:p>
            <a:r>
              <a:rPr lang="ru-RU" dirty="0" smtClean="0"/>
              <a:t>____________________________________</a:t>
            </a:r>
          </a:p>
          <a:p>
            <a:r>
              <a:rPr lang="ru-RU" dirty="0" smtClean="0"/>
              <a:t>БЫТЬ НА СЕДЬМОМ НЕБЕ ОТ СЧАСТЬЯ.</a:t>
            </a:r>
          </a:p>
          <a:p>
            <a:r>
              <a:rPr lang="ru-RU" dirty="0" smtClean="0"/>
              <a:t>____________________________________</a:t>
            </a:r>
          </a:p>
          <a:p>
            <a:r>
              <a:rPr lang="ru-RU" dirty="0" smtClean="0"/>
              <a:t>СЕМЕРО ОДНОГО НЕ ЖДУТ.</a:t>
            </a:r>
          </a:p>
          <a:p>
            <a:r>
              <a:rPr lang="ru-RU" dirty="0" smtClean="0"/>
              <a:t>____________________________________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2714612" cy="600076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десяток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Двойной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Двумя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Пятерка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Сотый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Втроем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Десятый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Вдвоем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Пятеро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Тройник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Сотня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Три</a:t>
            </a:r>
          </a:p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первый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Морфологическая разминка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задание: определи частеречную принадлежность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310050" y="2143116"/>
          <a:ext cx="483395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Грамматическая разминка</a:t>
            </a:r>
            <a:br>
              <a:rPr lang="ru-RU" dirty="0" smtClean="0"/>
            </a:br>
            <a:r>
              <a:rPr lang="ru-RU" sz="2400" dirty="0" smtClean="0"/>
              <a:t>задание: </a:t>
            </a:r>
            <a:r>
              <a:rPr lang="ru-RU" sz="2400" dirty="0" smtClean="0">
                <a:solidFill>
                  <a:srgbClr val="0070C0"/>
                </a:solidFill>
              </a:rPr>
              <a:t>исправьте ошибки</a:t>
            </a:r>
            <a:r>
              <a:rPr lang="ru-RU" sz="24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ru-RU" dirty="0" smtClean="0"/>
              <a:t>1. Сестер у Пети только две, и все две окончили школу с золотой медалью.</a:t>
            </a:r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/>
              <a:t>Ч</a:t>
            </a:r>
            <a:r>
              <a:rPr lang="ru-RU" dirty="0" smtClean="0"/>
              <a:t>етверо студенток получают повышенную стипендию.</a:t>
            </a:r>
          </a:p>
          <a:p>
            <a:endParaRPr lang="ru-RU" dirty="0" smtClean="0"/>
          </a:p>
          <a:p>
            <a:r>
              <a:rPr lang="ru-RU" dirty="0" smtClean="0"/>
              <a:t>3.Договор подписан обоими сторонами.</a:t>
            </a:r>
          </a:p>
          <a:p>
            <a:endParaRPr lang="ru-RU" dirty="0" smtClean="0"/>
          </a:p>
          <a:p>
            <a:r>
              <a:rPr lang="ru-RU" dirty="0" smtClean="0"/>
              <a:t>4.Нас семь в одной квартире – вот так и живем.</a:t>
            </a:r>
          </a:p>
          <a:p>
            <a:endParaRPr lang="ru-RU" dirty="0" smtClean="0"/>
          </a:p>
          <a:p>
            <a:r>
              <a:rPr lang="ru-RU" dirty="0" smtClean="0"/>
              <a:t>5. Мы ехали пятеро дней.</a:t>
            </a:r>
          </a:p>
          <a:p>
            <a:endParaRPr lang="ru-RU" dirty="0" smtClean="0"/>
          </a:p>
          <a:p>
            <a:r>
              <a:rPr lang="ru-RU" dirty="0" smtClean="0"/>
              <a:t>6. Обоим спортсменкам не повезло.</a:t>
            </a:r>
          </a:p>
          <a:p>
            <a:endParaRPr lang="ru-RU" dirty="0" smtClean="0"/>
          </a:p>
          <a:p>
            <a:r>
              <a:rPr lang="ru-RU" dirty="0" smtClean="0"/>
              <a:t>7. у меня не было пятьсот рублей.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0001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Коль не хочешь попасть впросак,</a:t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Научись склонять вот так: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r>
              <a:rPr lang="ru-RU" dirty="0" smtClean="0"/>
              <a:t>И.п. _____________________________________</a:t>
            </a:r>
          </a:p>
          <a:p>
            <a:r>
              <a:rPr lang="ru-RU" dirty="0" smtClean="0"/>
              <a:t>Р.п. ______________________________________</a:t>
            </a:r>
          </a:p>
          <a:p>
            <a:r>
              <a:rPr lang="ru-RU" dirty="0" smtClean="0"/>
              <a:t>Д.п. _____________________________________</a:t>
            </a:r>
          </a:p>
          <a:p>
            <a:r>
              <a:rPr lang="ru-RU" dirty="0" smtClean="0"/>
              <a:t>В.п. _____________________________________</a:t>
            </a:r>
          </a:p>
          <a:p>
            <a:r>
              <a:rPr lang="ru-RU" dirty="0" smtClean="0"/>
              <a:t>Т.п. _____________________________________</a:t>
            </a:r>
          </a:p>
          <a:p>
            <a:r>
              <a:rPr lang="ru-RU" dirty="0" smtClean="0"/>
              <a:t>П.п. _____________________________________</a:t>
            </a:r>
          </a:p>
          <a:p>
            <a:endParaRPr lang="ru-RU" dirty="0"/>
          </a:p>
          <a:p>
            <a:r>
              <a:rPr lang="ru-RU" dirty="0" smtClean="0"/>
              <a:t>( пять, пятеро, пятый)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Просклоняй еще разок</a:t>
            </a:r>
            <a:b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числительные эти, мил дружок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929330"/>
          </a:xfrm>
        </p:spPr>
        <p:txBody>
          <a:bodyPr/>
          <a:lstStyle/>
          <a:p>
            <a:r>
              <a:rPr lang="ru-RU" dirty="0" smtClean="0"/>
              <a:t>И.п. _____________________________________</a:t>
            </a:r>
          </a:p>
          <a:p>
            <a:r>
              <a:rPr lang="ru-RU" dirty="0" smtClean="0"/>
              <a:t>Р.п.  _____________________________________</a:t>
            </a:r>
          </a:p>
          <a:p>
            <a:r>
              <a:rPr lang="ru-RU" dirty="0" smtClean="0"/>
              <a:t>Д.п. _____________________________________</a:t>
            </a:r>
          </a:p>
          <a:p>
            <a:r>
              <a:rPr lang="ru-RU" dirty="0" smtClean="0"/>
              <a:t>В.п. _____________________________________</a:t>
            </a:r>
          </a:p>
          <a:p>
            <a:r>
              <a:rPr lang="ru-RU" dirty="0" smtClean="0"/>
              <a:t>Т.п. _____________________________________</a:t>
            </a:r>
          </a:p>
          <a:p>
            <a:r>
              <a:rPr lang="ru-RU" dirty="0" smtClean="0"/>
              <a:t>П.п. _____________________________________</a:t>
            </a:r>
          </a:p>
          <a:p>
            <a:endParaRPr lang="ru-RU" dirty="0"/>
          </a:p>
          <a:p>
            <a:r>
              <a:rPr lang="ru-RU" dirty="0" smtClean="0"/>
              <a:t>(две тысячи шестьдесят два)</a:t>
            </a:r>
            <a:br>
              <a:rPr lang="ru-RU" dirty="0" smtClean="0"/>
            </a:br>
            <a:r>
              <a:rPr lang="ru-RU" dirty="0" smtClean="0"/>
              <a:t>(сто двадцать пятый)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бычная">
  <a:themeElements>
    <a:clrScheme name="Другая 4">
      <a:dk1>
        <a:srgbClr val="07674D"/>
      </a:dk1>
      <a:lt1>
        <a:srgbClr val="B0DFA0"/>
      </a:lt1>
      <a:dk2>
        <a:srgbClr val="54A838"/>
      </a:dk2>
      <a:lt2>
        <a:srgbClr val="A9A100"/>
      </a:lt2>
      <a:accent1>
        <a:srgbClr val="5DF0F6"/>
      </a:accent1>
      <a:accent2>
        <a:srgbClr val="009DD9"/>
      </a:accent2>
      <a:accent3>
        <a:srgbClr val="0075A2"/>
      </a:accent3>
      <a:accent4>
        <a:srgbClr val="10CF9B"/>
      </a:accent4>
      <a:accent5>
        <a:srgbClr val="0B5394"/>
      </a:accent5>
      <a:accent6>
        <a:srgbClr val="A9A100"/>
      </a:accent6>
      <a:hlink>
        <a:srgbClr val="073763"/>
      </a:hlink>
      <a:folHlink>
        <a:srgbClr val="FFF654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rgbClr val="3939A6"/>
    </a:dk1>
    <a:lt1>
      <a:srgbClr val="CDCDF2"/>
    </a:lt1>
    <a:dk2>
      <a:srgbClr val="ADADEA"/>
    </a:dk2>
    <a:lt2>
      <a:srgbClr val="D8D8D8"/>
    </a:lt2>
    <a:accent1>
      <a:srgbClr val="55FFD2"/>
    </a:accent1>
    <a:accent2>
      <a:srgbClr val="00FFBB"/>
    </a:accent2>
    <a:accent3>
      <a:srgbClr val="FFFFFF"/>
    </a:accent3>
    <a:accent4>
      <a:srgbClr val="7575D1"/>
    </a:accent4>
    <a:accent5>
      <a:srgbClr val="AAEFD1"/>
    </a:accent5>
    <a:accent6>
      <a:srgbClr val="E7BB01"/>
    </a:accent6>
    <a:hlink>
      <a:srgbClr val="FF9999"/>
    </a:hlink>
    <a:folHlink>
      <a:srgbClr val="EEEEF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567</Words>
  <Application>Microsoft Office PowerPoint</Application>
  <PresentationFormat>Экран (4:3)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Тема Office</vt:lpstr>
      <vt:lpstr>Солнцестояние</vt:lpstr>
      <vt:lpstr>Трек</vt:lpstr>
      <vt:lpstr>Обычная</vt:lpstr>
      <vt:lpstr>Бумажная</vt:lpstr>
      <vt:lpstr>Эркер</vt:lpstr>
      <vt:lpstr>Поток</vt:lpstr>
      <vt:lpstr>Изящная</vt:lpstr>
      <vt:lpstr>К синим звездам любят дети В разноцветных снах летать… Все сбывается на свете, Если очень захотеть…</vt:lpstr>
      <vt:lpstr>Имя числительное</vt:lpstr>
      <vt:lpstr>Разряды </vt:lpstr>
      <vt:lpstr>СОСТАВ</vt:lpstr>
      <vt:lpstr>РАБОТА С ПОСЛОВИЦАМИ И ПОГОВОРКАМИ (Задание: подчеркнуть числ., выяснить разряд и состав, выясните синтаксическую роль)</vt:lpstr>
      <vt:lpstr>Морфологическая разминка задание: определи частеречную принадлежность</vt:lpstr>
      <vt:lpstr>Грамматическая разминка задание: исправьте ошибки.</vt:lpstr>
      <vt:lpstr>Коль не хочешь попасть впросак, Научись склонять вот так: </vt:lpstr>
      <vt:lpstr>Просклоняй еще разок числительные эти, мил дружок</vt:lpstr>
      <vt:lpstr>И последний этап знакомства числительных и ребят </vt:lpstr>
      <vt:lpstr>Текст.</vt:lpstr>
      <vt:lpstr>Задание: вспомните и запишите произведения, в название которых входит числительное</vt:lpstr>
      <vt:lpstr>итоги: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числительное</dc:title>
  <dc:creator>HOME</dc:creator>
  <cp:lastModifiedBy>HOME</cp:lastModifiedBy>
  <cp:revision>17</cp:revision>
  <dcterms:created xsi:type="dcterms:W3CDTF">2009-01-04T10:17:50Z</dcterms:created>
  <dcterms:modified xsi:type="dcterms:W3CDTF">2009-01-04T12:56:55Z</dcterms:modified>
</cp:coreProperties>
</file>