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75" r:id="rId4"/>
    <p:sldId id="265" r:id="rId5"/>
    <p:sldId id="284" r:id="rId6"/>
    <p:sldId id="276" r:id="rId7"/>
    <p:sldId id="266" r:id="rId8"/>
    <p:sldId id="286" r:id="rId9"/>
    <p:sldId id="268" r:id="rId10"/>
    <p:sldId id="285" r:id="rId11"/>
    <p:sldId id="277" r:id="rId12"/>
    <p:sldId id="278" r:id="rId13"/>
    <p:sldId id="279" r:id="rId14"/>
    <p:sldId id="280" r:id="rId15"/>
    <p:sldId id="281" r:id="rId16"/>
    <p:sldId id="269" r:id="rId17"/>
    <p:sldId id="270" r:id="rId18"/>
    <p:sldId id="271" r:id="rId19"/>
    <p:sldId id="273" r:id="rId20"/>
    <p:sldId id="274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6321E-9055-4AB5-8614-F4FB2F46C7AB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FB77-FAB2-4A60-97D7-09230A0FD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Users\&#1085;&#1072;&#1095;&#1072;&#1083;&#1100;&#1085;&#1072;&#1103;%20&#1096;&#1082;&#1086;&#1083;&#1072;\Desktop\10%20-%20&#1044;&#1088;&#1091;&#1079;&#1100;&#1103;.mp3" TargetMode="External"/><Relationship Id="rId1" Type="http://schemas.openxmlformats.org/officeDocument/2006/relationships/audio" Target="file:///D:\&#1044;&#1054;&#1050;&#1059;&#1052;&#1045;&#1053;&#1058;&#1067;\&#1084;&#1072;&#1090;&#1077;&#1084;&#1072;&#1090;&#1080;&#1082;&#1072;\&#1060;&#1080;&#1079;&#1082;&#1091;&#1083;&#1100;&#1084;&#1080;&#1085;&#1091;&#1090;&#1082;&#1080;\&#1044;&#1088;&#1091;&#1079;&#1100;&#1103;\10%20-%20&#1044;&#1088;&#1091;&#1079;&#1100;&#1103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3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к спецкурсу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«Планета загадок»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2967334"/>
            <a:ext cx="83582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«Тайна камней»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чальная школа\Desktop\КАРТИНКИ\27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чальная школа\Desktop\КАРТИНКИ\fcd3bc472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0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чальная школа\Desktop\КАРТИНКИ\Amber.pendants.800pix.050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31" y="0"/>
            <a:ext cx="915926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чальная школа\Desktop\КАРТИНКИ\130390214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588" y="0"/>
            <a:ext cx="92851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чальная школа\Desktop\КАРТИНКИ\carnagenews_ru_yan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923"/>
            <a:ext cx="9144000" cy="703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чальная школа\Desktop\КАРТИНКИ\ed56438aea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21"/>
            <a:ext cx="9144000" cy="682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чальная школа\Desktop\янтарная картинк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9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Екатерининский дворец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Санкт-Петербург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чальная школа\Desktop\янтарная картинки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чальная школа\Desktop\янтарная картинки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чальная школа\Desktop\янтарная картинки\44097c53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1"/>
            <a:ext cx="9144000" cy="6849118"/>
          </a:xfrm>
          <a:prstGeom prst="rect">
            <a:avLst/>
          </a:prstGeom>
          <a:noFill/>
        </p:spPr>
      </p:pic>
      <p:pic>
        <p:nvPicPr>
          <p:cNvPr id="3" name="Picture 2" descr="C:\Users\начальная школа\Desktop\янтарная картинки\44097c53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82"/>
            <a:ext cx="9144000" cy="684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чальная школа\Desktop\КАРТИНКИ\8280ceab84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2497"/>
            <a:ext cx="9001156" cy="627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чальная школа\Desktop\янтарная картинки\18444275_YAntarnaya_kom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00562" cy="3375422"/>
          </a:xfrm>
          <a:prstGeom prst="rect">
            <a:avLst/>
          </a:prstGeom>
          <a:noFill/>
        </p:spPr>
      </p:pic>
      <p:pic>
        <p:nvPicPr>
          <p:cNvPr id="3" name="Picture 3" descr="C:\Users\начальная школа\Desktop\янтарная картинки\45337898_img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4643438" cy="5643578"/>
          </a:xfrm>
          <a:prstGeom prst="rect">
            <a:avLst/>
          </a:prstGeom>
          <a:noFill/>
        </p:spPr>
      </p:pic>
      <p:pic>
        <p:nvPicPr>
          <p:cNvPr id="4" name="Picture 4" descr="C:\Users\начальная школа\Desktop\янтарная картинки\img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чальная школа\Desktop\КАРТИНКИ\1284219886_120375550_1-----1284219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6874" cy="6909000"/>
          </a:xfrm>
          <a:prstGeom prst="rect">
            <a:avLst/>
          </a:prstGeom>
          <a:noFill/>
        </p:spPr>
      </p:pic>
      <p:pic>
        <p:nvPicPr>
          <p:cNvPr id="10243" name="Picture 3" descr="C:\Users\начальная школа\Desktop\КАРТИНКИ\mzl.oqjwrlr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чальная школа\Desktop\КАРТИНКИ\14667329_Centenary-Diam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44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чальная школа\Desktop\КАРТИНКИ\jewels_t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Жемчуг</a:t>
            </a:r>
            <a:endParaRPr lang="ru-RU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начальная школа\Desktop\КАРТИНКИ\Pearl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349751" cy="3262313"/>
          </a:xfrm>
          <a:prstGeom prst="rect">
            <a:avLst/>
          </a:prstGeom>
          <a:noFill/>
        </p:spPr>
      </p:pic>
      <p:pic>
        <p:nvPicPr>
          <p:cNvPr id="3075" name="Picture 3" descr="C:\Users\начальная школа\Desktop\КАРТИНКИ\0_8c4ea_842e5bd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чальная школа\Desktop\КАРТИНКИ\2741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12291" name="Picture 3" descr="C:\Users\начальная школа\Desktop\КАРТИНКИ\stars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чальная школа\Desktop\КАРТИНКИ\pear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начальная школа\Desktop\КАРТИНКИ\1315251110_sea-shell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6197"/>
            <a:ext cx="9144000" cy="693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чальная школа\Desktop\Покупка жемчуга\DSC07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714403"/>
            <a:ext cx="850108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Жемчуг</a:t>
            </a:r>
            <a:endParaRPr lang="ru-RU" sz="1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843" r="4573" b="-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571625"/>
            <a:ext cx="40068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4857750"/>
            <a:ext cx="24971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0 -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71563" y="1571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3" descr="de5f47ccb8027c7056a74d5a109564b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2357438"/>
            <a:ext cx="2928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14" descr="de5f47ccb8027c7056a74d5a109564b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85918" y="2428868"/>
            <a:ext cx="2928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- Друзь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1071538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чальная школа\Desktop\янтарная картинки\img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214554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Янтарь</a:t>
            </a:r>
            <a:endParaRPr lang="ru-RU" sz="1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22</Words>
  <Application>Microsoft Office PowerPoint</Application>
  <PresentationFormat>Экран (4:3)</PresentationFormat>
  <Paragraphs>8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начальная школа</dc:creator>
  <cp:lastModifiedBy>начальная школа</cp:lastModifiedBy>
  <cp:revision>9</cp:revision>
  <dcterms:created xsi:type="dcterms:W3CDTF">2012-01-09T07:24:21Z</dcterms:created>
  <dcterms:modified xsi:type="dcterms:W3CDTF">2012-01-11T05:49:43Z</dcterms:modified>
</cp:coreProperties>
</file>