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FBF97-0112-4C78-B372-AE9E260E5052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F544D-85F1-4BFE-A8AD-98F7C76EB7E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FBF97-0112-4C78-B372-AE9E260E5052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F544D-85F1-4BFE-A8AD-98F7C76EB7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FBF97-0112-4C78-B372-AE9E260E5052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F544D-85F1-4BFE-A8AD-98F7C76EB7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FBF97-0112-4C78-B372-AE9E260E5052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F544D-85F1-4BFE-A8AD-98F7C76EB7E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FBF97-0112-4C78-B372-AE9E260E5052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F544D-85F1-4BFE-A8AD-98F7C76EB7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FBF97-0112-4C78-B372-AE9E260E5052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F544D-85F1-4BFE-A8AD-98F7C76EB7E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FBF97-0112-4C78-B372-AE9E260E5052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F544D-85F1-4BFE-A8AD-98F7C76EB7E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FBF97-0112-4C78-B372-AE9E260E5052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F544D-85F1-4BFE-A8AD-98F7C76EB7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FBF97-0112-4C78-B372-AE9E260E5052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F544D-85F1-4BFE-A8AD-98F7C76EB7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FBF97-0112-4C78-B372-AE9E260E5052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F544D-85F1-4BFE-A8AD-98F7C76EB7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FBF97-0112-4C78-B372-AE9E260E5052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F544D-85F1-4BFE-A8AD-98F7C76EB7E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29FBF97-0112-4C78-B372-AE9E260E5052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0BF544D-85F1-4BFE-A8AD-98F7C76EB7E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yandex.ru/yandsearch?p=1&amp;text=%D1%88%D0%B0%D0%B1%D0%BB%D0%BE%D0%BD%20%D0%B4%D0%BB%D1%8F%20%D0%BC%D0%B5%D0%B4%D0%B8%D1%86%D0%B8%D0%BD%D1%81%D0%BA%D0%B8%D1%85%20%D0%BF%D1%80%D0%B5%D0%B7%D0%B5%D0%BD%D1%82%D0%B0%D1%86%D0%B8%D0%B9&amp;img_url=http://allvitrina.ru/image.php?aHR0cDovL3QzLmdzdGF0aWMuY29tL2ltYWdlcz9xPXRibjpBTmQ5R2NRNE5raEpRU0s0eUcxVXo5Yk5IM2xLejlGanZGZ1Z2Sjdzc1VKX3lYc0Noay1LdER3VHQ0R0tMQQ%3D%3D&amp;pos=31&amp;uinfo=sw-1124-sh-561-fw-899-fh-448-pd-1&amp;rpt=simage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yandex.ru/yandsearch?p=1&amp;text=%D1%88%D0%B0%D0%B1%D0%BB%D0%BE%D0%BD%20%D0%B4%D0%BB%D1%8F%20%D0%BC%D0%B5%D0%B4%D0%B8%D1%86%D0%B8%D0%BD%D1%81%D0%BA%D0%B8%D1%85%20%D0%BF%D1%80%D0%B5%D0%B7%D0%B5%D0%BD%D1%82%D0%B0%D1%86%D0%B8%D0%B9&amp;img_url=http://allvitrina.ru/image.php?aHR0cDovL3QzLmdzdGF0aWMuY29tL2ltYWdlcz9xPXRibjpBTmQ5R2NRNE5raEpRU0s0eUcxVXo5Yk5IM2xLejlGanZGZ1Z2Sjdzc1VKX3lYc0Noay1LdER3VHQ0R0tMQQ%3D%3D&amp;pos=31&amp;uinfo=sw-1124-sh-561-fw-899-fh-448-pd-1&amp;rpt=simage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yandsearch?source=wiz&amp;img_url=http://www.izuminki.com/images/bezopasnye-sposoby-otbelivaniya-zubov-doma/3.jpg&amp;uinfo=sw-1124-sh-561-fw-899-fh-448-pd-1&amp;p=9&amp;text=%D0%BA%D0%B0%D1%80%D1%82%D0%B8%D0%BD%D0%BA%D0%B8%20%D0%BA%D1%80%D0%B0%D1%81%D0%B8%D0%B2%D0%BE%D0%B9%20%D1%83%D0%BB%D1%8B%D0%B1%D0%BA%D0%B8&amp;noreask=1&amp;pos=281&amp;rpt=simage&amp;lr=213" TargetMode="External"/><Relationship Id="rId13" Type="http://schemas.openxmlformats.org/officeDocument/2006/relationships/image" Target="../media/image7.jpeg"/><Relationship Id="rId18" Type="http://schemas.openxmlformats.org/officeDocument/2006/relationships/hyperlink" Target="http://images.yandex.ru/yandsearch?p=1&amp;text=%D0%BA%D0%B0%D1%80%D1%82%D0%B8%D0%BD%D0%BA%D0%B8%20%D1%83%D0%BB%D1%8B%D0%B1%D0%BA%D0%B8%20%D1%81%D0%BC%D0%B0%D0%B9%D0%BB%D0%B8%D0%BA%D0%B8&amp;img_url=http://www.nastol.com.ua/mini/201105/1816.jpg&amp;pos=45&amp;uinfo=sw-1124-sh-561-fw-899-fh-448-pd-1&amp;rpt=simage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12" Type="http://schemas.openxmlformats.org/officeDocument/2006/relationships/hyperlink" Target="http://images.yandex.ru/yandsearch?source=wiz&amp;img_url=http://stat21.privet.ru/ab/0c1efb389c30ad3b4e0825fd686d56a3&amp;uinfo=sw-1124-sh-561-fw-899-fh-448-pd-1&amp;p=13&amp;text=%D0%BA%D0%B0%D1%80%D1%82%D0%B8%D0%BD%D0%BA%D0%B8%20%D0%BA%D1%80%D0%B0%D1%81%D0%B8%D0%B2%D0%BE%D0%B9%20%D1%83%D0%BB%D1%8B%D0%B1%D0%BA%D0%B8&amp;noreask=1&amp;pos=395&amp;rpt=simage&amp;lr=213" TargetMode="External"/><Relationship Id="rId17" Type="http://schemas.openxmlformats.org/officeDocument/2006/relationships/image" Target="../media/image9.jpeg"/><Relationship Id="rId2" Type="http://schemas.openxmlformats.org/officeDocument/2006/relationships/hyperlink" Target="http://images.yandex.ru/yandsearch?source=wiz&amp;img_url=http://img-fotki.yandex.ru/get/5802/18869520.11c/0_6f6b1_f76752d2_XL&amp;uinfo=sw-1124-sh-561-fw-899-fh-448-pd-1&amp;p=4&amp;text=%D0%BA%D0%B0%D1%80%D1%82%D0%B8%D0%BD%D0%BA%D0%B8%20%D0%BA%D1%80%D0%B0%D1%81%D0%B8%D0%B2%D0%BE%D0%B9%20%D1%83%D0%BB%D1%8B%D0%B1%D0%BA%D0%B8&amp;noreask=1&amp;pos=137&amp;rpt=simage&amp;lr=213" TargetMode="External"/><Relationship Id="rId16" Type="http://schemas.openxmlformats.org/officeDocument/2006/relationships/hyperlink" Target="http://images.yandex.ru/yandsearch?source=wiz&amp;img_url=http://cs10972.userapi.com/u162395803/-14/q_b272429d.jpg&amp;uinfo=sw-1124-sh-561-fw-899-fh-448-pd-1&amp;p=4&amp;text=%D0%BA%D0%B0%D1%80%D1%82%D0%B8%D0%BD%D0%BA%D0%B8%20%D0%BE%D1%81%D0%BB%D0%B5%D0%BF%D0%B8%D1%82%D0%B5%D0%BB%D1%8C%D0%BD%D0%BE%D0%B9%20%D1%83%D0%BB%D1%8B%D0%B1%D0%BA%D0%B8&amp;noreask=1&amp;pos=127&amp;rpt=simage&amp;lr=213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mages.yandex.ru/yandsearch?source=wiz&amp;img_url=http://images.km.ru/style/2008/05/graze415.jpg&amp;uinfo=sw-1124-sh-561-fw-899-fh-448-pd-1&amp;p=7&amp;text=%D0%BA%D0%B0%D1%80%D1%82%D0%B8%D0%BD%D0%BA%D0%B8%20%D0%BA%D1%80%D0%B0%D1%81%D0%B8%D0%B2%D0%BE%D0%B9%20%D1%83%D0%BB%D1%8B%D0%B1%D0%BA%D0%B8&amp;noreask=1&amp;pos=220&amp;rpt=simage&amp;lr=213" TargetMode="External"/><Relationship Id="rId11" Type="http://schemas.openxmlformats.org/officeDocument/2006/relationships/image" Target="../media/image6.jpeg"/><Relationship Id="rId5" Type="http://schemas.openxmlformats.org/officeDocument/2006/relationships/image" Target="../media/image3.jpeg"/><Relationship Id="rId15" Type="http://schemas.openxmlformats.org/officeDocument/2006/relationships/image" Target="../media/image8.jpeg"/><Relationship Id="rId10" Type="http://schemas.openxmlformats.org/officeDocument/2006/relationships/hyperlink" Target="http://images.yandex.ru/yandsearch?source=wiz&amp;img_url=http://imstars.aufeminin.com/stars/fan/tom-cruise/tom-cruise-20050605-44714_V96.jpg&amp;uinfo=sw-1124-sh-561-fw-899-fh-448-pd-1&amp;p=10&amp;text=%D0%BA%D0%B0%D1%80%D1%82%D0%B8%D0%BD%D0%BA%D0%B8%20%D0%BA%D1%80%D0%B0%D1%81%D0%B8%D0%B2%D0%BE%D0%B9%20%D1%83%D0%BB%D1%8B%D0%B1%D0%BA%D0%B8&amp;noreask=1&amp;pos=314&amp;rpt=simage&amp;lr=213" TargetMode="External"/><Relationship Id="rId19" Type="http://schemas.openxmlformats.org/officeDocument/2006/relationships/image" Target="../media/image10.jpeg"/><Relationship Id="rId4" Type="http://schemas.openxmlformats.org/officeDocument/2006/relationships/hyperlink" Target="http://images.yandex.ru/yandsearch?source=wiz&amp;img_url=http://www.alternativa-mc.ru/files/images/imun.jpg&amp;uinfo=sw-1124-sh-561-fw-899-fh-448-pd-1&amp;p=5&amp;text=%D0%BA%D0%B0%D1%80%D1%82%D0%B8%D0%BD%D0%BA%D0%B8%20%D0%BA%D1%80%D0%B0%D1%81%D0%B8%D0%B2%D0%BE%D0%B9%20%D1%83%D0%BB%D1%8B%D0%B1%D0%BA%D0%B8&amp;noreask=1&amp;pos=168&amp;rpt=simage&amp;lr=213" TargetMode="External"/><Relationship Id="rId9" Type="http://schemas.openxmlformats.org/officeDocument/2006/relationships/image" Target="../media/image5.jpeg"/><Relationship Id="rId14" Type="http://schemas.openxmlformats.org/officeDocument/2006/relationships/hyperlink" Target="http://images.yandex.ru/yandsearch?source=wiz&amp;img_url=http://download.radionetplus.ru/pic4/radionetplus_ru_detki_2.jpg&amp;uinfo=sw-1124-sh-561-fw-899-fh-448-pd-1&amp;p=18&amp;text=%D0%BA%D0%B0%D1%80%D1%82%D0%B8%D0%BD%D0%BA%D0%B8%20%D0%BA%D1%80%D0%B0%D1%81%D0%B8%D0%B2%D0%BE%D0%B9%20%D1%83%D0%BB%D1%8B%D0%B1%D0%BA%D0%B8&amp;noreask=1&amp;pos=568&amp;rpt=simage&amp;lr=213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images.yandex.ru/yandsearch?source=wiz&amp;img_url=http://wap.mplaza.ru/parser/images/e3db4b5a023216fd852b0b3b834d0d66.jpg&amp;uinfo=sw-1124-sh-561-fw-899-fh-448-pd-1&amp;p=8&amp;text=%D0%BA%D0%B0%D1%80%D1%82%D0%B8%D0%BD%D0%BA%D0%B8%20%D0%B7%D1%83%D0%B1%D0%BE%D0%B2%20%D0%B4%D0%BB%D1%8F%20%D0%B4%D0%B5%D1%82%D0%B5%D0%B9&amp;noreask=1&amp;pos=247&amp;rpt=simage&amp;lr=213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images.yandex.ru/yandsearch?source=wiz&amp;text=%D0%BA%D0%B0%D1%80%D1%82%D0%B8%D0%BD%D0%BA%D0%B8%20%D0%B7%D1%83%D0%B1%D0%BE%D0%B2%20%D0%B4%D0%BB%D1%8F%20%D0%B4%D0%B5%D1%82%D0%B5%D0%B9&amp;noreask=1&amp;img_url=http://cs5610.vkontakte.ru/u2972890/-14/x_8d48d081.jpg&amp;pos=0&amp;rpt=simage&amp;lr=213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yandsearch?p=2&amp;text=%D0%BA%D0%B0%D1%80%D1%82%D0%B8%D0%BD%D0%BA%D0%B8%20%D0%B7%D0%B4%D0%BE%D1%80%D0%BE%D0%B2%D0%BE%D0%B3%D0%BE%20%D0%BF%D0%B8%D1%82%D0%B0%D0%BD%D0%B8%D1%8F%20%D0%B4%D0%BB%D1%8F%20%D0%B4%D0%B5%D1%82%D0%B5%D0%B9&amp;img_url=http://mouschool91.edusite.ru/images/p68_fruktyi.jpg&amp;pos=60&amp;uinfo=sw-1124-sh-561-fw-899-fh-448-pd-1&amp;rpt=simage" TargetMode="External"/><Relationship Id="rId3" Type="http://schemas.openxmlformats.org/officeDocument/2006/relationships/image" Target="../media/image13.jpeg"/><Relationship Id="rId7" Type="http://schemas.openxmlformats.org/officeDocument/2006/relationships/image" Target="../media/image15.jpeg"/><Relationship Id="rId2" Type="http://schemas.openxmlformats.org/officeDocument/2006/relationships/hyperlink" Target="http://images.yandex.ru/yandsearch?p=1&amp;text=%D0%BA%D0%B0%D1%80%D1%82%D0%B8%D0%BD%D0%BA%D0%B8%20%D0%B7%D1%83%D0%B1%D0%BE%D0%B2%20%D0%BF%D1%80%D0%B8%D0%BA%D0%BE%D0%BB%D1%8C%D0%BD%D1%8B%D0%B5&amp;img_url=http://img1.liveinternet.ru/images/attach/c/2/73/443/73443115_3937459_4549c235649a12aaa266a8eb914d2408.jpg&amp;pos=43&amp;uinfo=sw-1124-sh-561-fw-899-fh-448-pd-1&amp;rpt=simage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mages.yandex.ru/yandsearch?text=%D0%BA%D0%B0%D1%80%D1%82%D0%B8%D0%BD%D0%BA%D0%B8%20%D0%BC%D0%BE%D0%BB%D0%BE%D1%87%D0%BD%D1%8B%D1%85%20%D0%BF%D1%80%D0%BE%D0%B4%D1%83%D0%BA%D1%82%D0%BE%D0%B2%20%D0%B4%D0%BB%D1%8F%20%D0%B4%D0%B5%D1%82%D0%B5%D0%B9&amp;img_url=http://i029.radikal.ru/1005/b0/5a2d79759fa2.jpg&amp;pos=24&amp;uinfo=sw-1124-sh-561-fw-899-fh-448-pd-1&amp;rpt=simage" TargetMode="External"/><Relationship Id="rId11" Type="http://schemas.openxmlformats.org/officeDocument/2006/relationships/image" Target="../media/image17.jpeg"/><Relationship Id="rId5" Type="http://schemas.openxmlformats.org/officeDocument/2006/relationships/image" Target="../media/image14.jpeg"/><Relationship Id="rId10" Type="http://schemas.openxmlformats.org/officeDocument/2006/relationships/hyperlink" Target="http://images.yandex.ru/yandsearch?p=2&amp;text=%D0%BA%D0%B0%D1%80%D1%82%D0%B8%D0%BD%D0%BA%D0%B8%20%D0%BC%D0%BE%D0%BB%D0%BE%D1%87%D0%BD%D1%8B%D1%85%20%D0%BF%D1%80%D0%BE%D0%B4%D1%83%D0%BA%D1%82%D0%BE%D0%B2%20%D0%B4%D0%BB%D1%8F%20%D0%B4%D0%B5%D1%82%D0%B5%D0%B9&amp;img_url=http://s.citysites.com.ua/upload/pers/4/img/catalog/photos/000/000/019/kislomol135540307888.jpg&amp;pos=72&amp;uinfo=sw-1124-sh-561-fw-899-fh-448-pd-1&amp;rpt=simage" TargetMode="External"/><Relationship Id="rId4" Type="http://schemas.openxmlformats.org/officeDocument/2006/relationships/hyperlink" Target="http://images.yandex.ru/yandsearch?text=%D0%BA%D0%B0%D1%80%D1%82%D0%B8%D0%BD%D0%BA%D0%B8%20%D1%81%D0%BB%D0%B0%D0%B4%D0%BE%D1%81%D1%82%D0%B5%D0%B9%20%D0%B4%D0%BB%D1%8F%20%D0%B4%D0%B5%D1%82%D0%B5%D0%B9&amp;img_url=http://3.bp.blogspot.com/-sCjFUiuH4j0/UB1P4ZCI4cI/AAAAAAAABNQ/EIW7Ect3qGQ/s1600/53322791_0_c445_55da703e_XL.jpg&amp;pos=20&amp;uinfo=sw-1124-sh-561-fw-899-fh-448-pd-1&amp;rpt=simage" TargetMode="External"/><Relationship Id="rId9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images.yandex.ru/yandsearch?p=4&amp;text=%D0%BA%D0%B0%D1%80%D1%82%D0%B8%D0%BD%D0%BA%D0%B8%20%D0%BA%D0%B0%D1%80%D0%B8%D0%B5%D1%81%D0%B0%20-%D0%B7%D1%83%D0%B1%D0%BD%D0%BE%D0%B9%20%D0%B1%D0%B0%D0%BD%D0%B4%D0%B8%D1%82%20%D0%B4%D0%BB%D1%8F%20%D0%B4%D0%B5%D1%82%D0%B5%D0%B9&amp;img_url=http://www.ukrdental.com/images/for_children.jpg&amp;pos=131&amp;uinfo=sw-1124-sh-561-fw-899-fh-448-pd-1&amp;rpt=simage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http://images.yandex.ru/yandsearch?source=wiz&amp;img_url=http://mamaclub.ua/photos/mamaclub/materials/0/28/2836/2836b.jpg&amp;uinfo=sw-1124-sh-561-fw-899-fh-448-pd-1&amp;p=2&amp;text=%D0%BA%D0%B0%D1%80%D1%82%D0%B8%D0%BD%D0%BA%D0%B8%20%D1%81%D1%82%D0%BE%D0%BC%D0%B0%D1%82%D0%BE%D0%BB%D0%BE%D0%B3%D0%B0%20%D0%B4%D0%BB%D1%8F%20%D0%B4%D0%B5%D1%82%D0%B5%D0%B9&amp;noreask=1&amp;pos=89&amp;rpt=simage&amp;lr=213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7" Type="http://schemas.openxmlformats.org/officeDocument/2006/relationships/image" Target="../media/image22.jpeg"/><Relationship Id="rId2" Type="http://schemas.openxmlformats.org/officeDocument/2006/relationships/hyperlink" Target="http://images.yandex.ru/yandsearch?p=4&amp;text=%D0%BA%D0%B0%D1%80%D1%82%D0%B8%D0%BD%D0%BA%D0%B8%20%D0%B7%D1%83%D0%B1%D0%BE%D0%B2%20%D0%B4%D0%BB%D1%8F%20%D0%B4%D0%B5%D1%82%D0%B5%D0%B9&amp;img_url=http://cs307107.userapi.com/v307107468/40f/w-Di771gMDo.jpg&amp;pos=122&amp;uinfo=sw-1124-sh-561-fw-899-fh-448-pd-1&amp;rpt=simage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mages.yandex.ru/yandsearch?text=%D0%BA%D0%B0%D1%80%D1%82%D0%B8%D0%BD%D0%BA%D0%B8%20%D0%B7%D1%83%D0%B1%D0%BE%D0%B2%20%D0%B4%D0%BB%D1%8F%20%D0%B4%D0%B5%D1%82%D0%B5%D0%B9&amp;img_url=http://nhakhoasg.com.vn/images/stories/2010/t5/be-chai-rang-tu-be.jpg&amp;pos=26&amp;uinfo=sw-1124-sh-561-fw-899-fh-448-pd-1&amp;rpt=simage" TargetMode="External"/><Relationship Id="rId5" Type="http://schemas.openxmlformats.org/officeDocument/2006/relationships/image" Target="../media/image21.jpeg"/><Relationship Id="rId4" Type="http://schemas.openxmlformats.org/officeDocument/2006/relationships/hyperlink" Target="http://images.yandex.ru/yandsearch?p=1&amp;text=%D0%BA%D0%B0%D1%80%D1%82%D0%B8%D0%BD%D0%BA%D0%B8%20%D0%B7%D1%83%D0%B1%D0%BE%D0%B2%20%D0%B4%D0%BB%D1%8F%20%D0%B4%D0%B5%D1%82%D0%B5%D0%B9&amp;img_url=http://www.dltk-teach.com/books/ctoothfairy.gif&amp;pos=31&amp;uinfo=sw-1124-sh-561-fw-899-fh-448-pd-1&amp;rpt=sima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im7-tub-ru.yandex.net/i?id=472332793-31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147" y="7105"/>
            <a:ext cx="9144000" cy="7432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43608" y="836712"/>
            <a:ext cx="63225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/>
              <a:t>Правила ухода за зубами.   </a:t>
            </a:r>
            <a:endParaRPr lang="ru-RU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28401" y="5288340"/>
            <a:ext cx="646523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Презентацию подготовила </a:t>
            </a:r>
          </a:p>
          <a:p>
            <a:r>
              <a:rPr lang="ru-RU" sz="2400" dirty="0"/>
              <a:t>у</a:t>
            </a:r>
            <a:r>
              <a:rPr lang="ru-RU" sz="2400" dirty="0" smtClean="0"/>
              <a:t>читель начальных классов МБОУ гимназия №2</a:t>
            </a:r>
          </a:p>
          <a:p>
            <a:r>
              <a:rPr lang="ru-RU" sz="2400" dirty="0" smtClean="0"/>
              <a:t>Г. Красногорска Московской области</a:t>
            </a:r>
          </a:p>
          <a:p>
            <a:r>
              <a:rPr lang="ru-RU" sz="2400" dirty="0" err="1" smtClean="0"/>
              <a:t>Маякова</a:t>
            </a:r>
            <a:r>
              <a:rPr lang="ru-RU" sz="2400" dirty="0" smtClean="0"/>
              <a:t> Елена Владимировна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2025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2910" y="2036311"/>
            <a:ext cx="739817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115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Молодцы!</a:t>
            </a:r>
            <a:endParaRPr lang="ru-RU" sz="115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152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664061" y="392433"/>
            <a:ext cx="31710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Интернет- ресурсы: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827616"/>
            <a:ext cx="6984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http://im8-tub-ru.yandex.net/i?id=329516165-04-72&amp;n=21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2473947"/>
            <a:ext cx="6768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http://im7-tub-ru.yandex.net/i?id=111905668-05-72&amp;n=21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00231" y="3468021"/>
            <a:ext cx="74306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http://im0-tub-ru.yandex.net/i?id=175174691-20-72&amp;n=21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31089" y="4451536"/>
            <a:ext cx="71426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http://im7-tub-ru.yandex.net/i?id=488773664-38-72&amp;n=21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00231" y="4005064"/>
            <a:ext cx="64253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http://im4-tub-ru.yandex.net/i?id=49363120-48-72&amp;n=21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00231" y="2921169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http://im0-tub-ru.yandex.net/i?id=81299256-19-72&amp;n=21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81629" y="4848235"/>
            <a:ext cx="61206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http://www.ukrdental.com/images/for_children.jpg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81629" y="5217567"/>
            <a:ext cx="75279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http://img1.liveinternet.ru/images/attach/c/2/73/443/73443115_3937459_4549c235649a12aaa266a8eb914d2408.jpg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00231" y="1052736"/>
            <a:ext cx="81322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http://s.citysites.com.ua/upload/pers/4/img/catalog/photos/000/000/019/kislomol135540307888.jpg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308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m7-tub-ru.yandex.net/i?id=472332793-31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133"/>
            <a:ext cx="9144000" cy="6980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11560" y="1052736"/>
            <a:ext cx="6238246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Надо, надо чистить зубки по утрам,</a:t>
            </a:r>
          </a:p>
          <a:p>
            <a:r>
              <a:rPr lang="ru-RU" sz="2800" dirty="0" smtClean="0"/>
              <a:t>И тогда ходить не будем по врачам.</a:t>
            </a:r>
          </a:p>
          <a:p>
            <a:r>
              <a:rPr lang="ru-RU" sz="2800" dirty="0" smtClean="0"/>
              <a:t>Ну, а если их ещё почистить вечером,</a:t>
            </a:r>
          </a:p>
          <a:p>
            <a:r>
              <a:rPr lang="ru-RU" sz="2800" dirty="0" smtClean="0"/>
              <a:t>У врача нам точно делать будет нечего!</a:t>
            </a:r>
          </a:p>
          <a:p>
            <a:r>
              <a:rPr lang="ru-RU" sz="2800" dirty="0" smtClean="0"/>
              <a:t>Если чистишь зубки ты свои любя,</a:t>
            </a:r>
          </a:p>
          <a:p>
            <a:r>
              <a:rPr lang="ru-RU" sz="2800" dirty="0" smtClean="0"/>
              <a:t>Стоматологи забудут про тебя!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74133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im5-tub-ru.yandex.net/i?id=20176354-07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284" y="2564904"/>
            <a:ext cx="3240361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6-tub-ru.yandex.net/i?id=53728986-27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6376" y="90743"/>
            <a:ext cx="1599853" cy="2263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4-tub-ru.yandex.net/i?id=68706344-31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062517"/>
            <a:ext cx="2908083" cy="2148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5-tub-ru.yandex.net/i?id=107885822-44-72&amp;n=21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597" y="2434897"/>
            <a:ext cx="2438394" cy="1625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http://im8-tub-ru.yandex.net/i?id=349401296-22-72&amp;n=21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991" y="4599413"/>
            <a:ext cx="2840220" cy="2130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http://im3-tub-ru.yandex.net/i?id=185369832-56-72&amp;n=21">
            <a:hlinkClick r:id="rId12"/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00" y="4682766"/>
            <a:ext cx="3206672" cy="2046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 descr="http://im7-tub-ru.yandex.net/i?id=450736832-32-72&amp;n=21">
            <a:hlinkClick r:id="rId14"/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993" y="187244"/>
            <a:ext cx="2698373" cy="1686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47066" y="1677111"/>
            <a:ext cx="80281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isometricOffAxis1Righ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Ослепительная улыбка</a:t>
            </a:r>
            <a:endParaRPr lang="ru-RU" sz="5400" b="1" cap="none" spc="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" name="Picture 2" descr="http://im8-tub-ru.yandex.net/i?id=278778991-14-72&amp;n=21">
            <a:hlinkClick r:id="rId16"/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6468" y="4437112"/>
            <a:ext cx="2803723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http://im7-tub-ru.yandex.net/i?id=10943808-23-72&amp;n=21">
            <a:hlinkClick r:id="rId18"/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7555" y="90743"/>
            <a:ext cx="1905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8581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1560" y="1916832"/>
            <a:ext cx="3954929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Надо чистить каждый зуб,</a:t>
            </a:r>
          </a:p>
          <a:p>
            <a:r>
              <a:rPr lang="ru-RU" sz="2400" dirty="0" smtClean="0"/>
              <a:t>Верхний </a:t>
            </a:r>
            <a:r>
              <a:rPr lang="ru-RU" sz="2400" dirty="0" err="1" smtClean="0"/>
              <a:t>зуб,нижний</a:t>
            </a:r>
            <a:r>
              <a:rPr lang="ru-RU" sz="2400" dirty="0" smtClean="0"/>
              <a:t> зуб</a:t>
            </a:r>
          </a:p>
          <a:p>
            <a:r>
              <a:rPr lang="ru-RU" sz="2400" dirty="0" smtClean="0"/>
              <a:t>Даже самый дальний зуб,</a:t>
            </a:r>
          </a:p>
          <a:p>
            <a:r>
              <a:rPr lang="ru-RU" sz="2400" dirty="0" smtClean="0"/>
              <a:t>Очень важный зуб.</a:t>
            </a:r>
          </a:p>
          <a:p>
            <a:r>
              <a:rPr lang="ru-RU" sz="2400" dirty="0" smtClean="0"/>
              <a:t>Изнутри, снаружи три,</a:t>
            </a:r>
          </a:p>
          <a:p>
            <a:r>
              <a:rPr lang="ru-RU" sz="2400" dirty="0" smtClean="0"/>
              <a:t>Три снаружи, изнутри,</a:t>
            </a:r>
          </a:p>
          <a:p>
            <a:r>
              <a:rPr lang="ru-RU" sz="2400" dirty="0" smtClean="0"/>
              <a:t>Даже самый дальний зуб,</a:t>
            </a:r>
          </a:p>
          <a:p>
            <a:r>
              <a:rPr lang="ru-RU" sz="2400" dirty="0" smtClean="0"/>
              <a:t>Очень важный зуб.</a:t>
            </a:r>
            <a:endParaRPr lang="ru-RU" sz="2400" dirty="0"/>
          </a:p>
        </p:txBody>
      </p:sp>
      <p:pic>
        <p:nvPicPr>
          <p:cNvPr id="1026" name="Picture 2" descr="http://im7-tub-ru.yandex.net/i?id=488773664-38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420888"/>
            <a:ext cx="3312368" cy="2825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03648" y="571490"/>
            <a:ext cx="54072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Правила чистки зубов  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198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5" y="404664"/>
            <a:ext cx="71128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Минутка для любознательных 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3037" y="1772816"/>
            <a:ext cx="868859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/>
              <a:t>Эмаль зуба-самая твердая ткань в теле человека.</a:t>
            </a:r>
          </a:p>
          <a:p>
            <a:endParaRPr lang="ru-RU" sz="2000" b="1" i="1" dirty="0"/>
          </a:p>
          <a:p>
            <a:endParaRPr lang="ru-RU" sz="2000" b="1" i="1" dirty="0" smtClean="0"/>
          </a:p>
          <a:p>
            <a:r>
              <a:rPr lang="ru-RU" sz="2000" b="1" i="1" dirty="0" smtClean="0"/>
              <a:t>Не существует двух одинаковых зубных рядов. Они практически </a:t>
            </a:r>
          </a:p>
          <a:p>
            <a:r>
              <a:rPr lang="ru-RU" sz="2000" b="1" i="1" dirty="0" smtClean="0"/>
              <a:t>также уникальны, как отпечатки пальцев.</a:t>
            </a:r>
          </a:p>
          <a:p>
            <a:endParaRPr lang="ru-RU" sz="2000" b="1" i="1" dirty="0"/>
          </a:p>
          <a:p>
            <a:endParaRPr lang="ru-RU" sz="2000" b="1" i="1" dirty="0" smtClean="0"/>
          </a:p>
          <a:p>
            <a:r>
              <a:rPr lang="ru-RU" sz="2000" b="1" i="1" dirty="0" smtClean="0"/>
              <a:t>Щетина современной зубной щетки состоит из более чем 2500 </a:t>
            </a:r>
          </a:p>
          <a:p>
            <a:r>
              <a:rPr lang="ru-RU" sz="2000" b="1" i="1" dirty="0" smtClean="0"/>
              <a:t>щетинок. </a:t>
            </a:r>
            <a:endParaRPr lang="ru-RU" sz="2000" b="1" i="1" dirty="0"/>
          </a:p>
        </p:txBody>
      </p:sp>
      <p:pic>
        <p:nvPicPr>
          <p:cNvPr id="2050" name="Picture 2" descr="http://im8-tub-ru.yandex.net/i?id=329516165-04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509120"/>
            <a:ext cx="2143125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9018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im6-tub-ru.yandex.net/i?id=341111552-07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276872"/>
            <a:ext cx="2435636" cy="2076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75656" y="441840"/>
            <a:ext cx="65950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Игра «Веселый и грустный зуб»</a:t>
            </a: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076" name="Picture 4" descr="http://im7-tub-ru.yandex.net/i?id=17642881-68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077072"/>
            <a:ext cx="2945609" cy="2048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0-tub-ru.yandex.net/i?id=38891804-57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077072"/>
            <a:ext cx="2736304" cy="2072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5-tub-ru.yandex.net/i?id=258501647-31-72&amp;n=21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2414" y="1319954"/>
            <a:ext cx="2873601" cy="2132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http://im5-tub-ru.yandex.net/i?id=103627819-08-72&amp;n=21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054" y="1268759"/>
            <a:ext cx="2575826" cy="2046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354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457136"/>
            <a:ext cx="4985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Правильное питание 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3608" y="1484784"/>
            <a:ext cx="4586512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Часто кушать, как попало,</a:t>
            </a:r>
          </a:p>
          <a:p>
            <a:r>
              <a:rPr lang="ru-RU" sz="2800" dirty="0" smtClean="0"/>
              <a:t>Вам, ребята, не пристало.</a:t>
            </a:r>
          </a:p>
          <a:p>
            <a:r>
              <a:rPr lang="ru-RU" sz="2800" dirty="0" smtClean="0"/>
              <a:t>Если сам себе не враг,</a:t>
            </a:r>
          </a:p>
          <a:p>
            <a:r>
              <a:rPr lang="ru-RU" sz="2800" dirty="0" smtClean="0"/>
              <a:t>Перекусывай вот так:</a:t>
            </a:r>
          </a:p>
          <a:p>
            <a:r>
              <a:rPr lang="ru-RU" sz="2800" dirty="0" smtClean="0"/>
              <a:t>Молоко, орехи, сыр,</a:t>
            </a:r>
          </a:p>
          <a:p>
            <a:r>
              <a:rPr lang="ru-RU" sz="2800" dirty="0" smtClean="0"/>
              <a:t>Овощи, поп-корн, кефир,</a:t>
            </a:r>
          </a:p>
          <a:p>
            <a:r>
              <a:rPr lang="ru-RU" sz="2800" dirty="0" smtClean="0"/>
              <a:t>Вот тогда не повредит</a:t>
            </a:r>
          </a:p>
          <a:p>
            <a:r>
              <a:rPr lang="ru-RU" sz="2800" dirty="0" smtClean="0"/>
              <a:t>Кариес-зубной бандит!</a:t>
            </a:r>
            <a:endParaRPr lang="ru-RU" sz="2800" dirty="0"/>
          </a:p>
        </p:txBody>
      </p:sp>
      <p:pic>
        <p:nvPicPr>
          <p:cNvPr id="4098" name="Picture 2" descr="http://im6-tub-ru.yandex.net/i?id=285967685-29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0120" y="3588287"/>
            <a:ext cx="2952328" cy="2365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6690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55576" y="692696"/>
            <a:ext cx="59394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Посещение стоматолога  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http://im4-tub-ru.yandex.net/i?id=49363120-48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772816"/>
            <a:ext cx="3344142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11560" y="1988840"/>
            <a:ext cx="4652236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Как поел, почисти зубки!</a:t>
            </a:r>
          </a:p>
          <a:p>
            <a:r>
              <a:rPr lang="ru-RU" sz="2400" dirty="0" smtClean="0"/>
              <a:t>Делай так два раза в сутки.</a:t>
            </a:r>
          </a:p>
          <a:p>
            <a:r>
              <a:rPr lang="ru-RU" sz="2400" dirty="0" smtClean="0"/>
              <a:t>Предпочти конфеткам фрукты,</a:t>
            </a:r>
          </a:p>
          <a:p>
            <a:r>
              <a:rPr lang="ru-RU" sz="2400" dirty="0" smtClean="0"/>
              <a:t>Очень важные продукты.</a:t>
            </a:r>
          </a:p>
          <a:p>
            <a:r>
              <a:rPr lang="ru-RU" sz="2400" dirty="0" smtClean="0"/>
              <a:t>Чтобы зуб не беспокоил,</a:t>
            </a:r>
          </a:p>
          <a:p>
            <a:r>
              <a:rPr lang="ru-RU" sz="2400" dirty="0" smtClean="0"/>
              <a:t>Помни правило такое:</a:t>
            </a:r>
          </a:p>
          <a:p>
            <a:r>
              <a:rPr lang="ru-RU" sz="2400" dirty="0" smtClean="0"/>
              <a:t>К стоматологу идем</a:t>
            </a:r>
          </a:p>
          <a:p>
            <a:r>
              <a:rPr lang="ru-RU" sz="2400" dirty="0" smtClean="0"/>
              <a:t>В год два раза на приём.</a:t>
            </a:r>
          </a:p>
          <a:p>
            <a:r>
              <a:rPr lang="ru-RU" sz="2400" dirty="0" smtClean="0"/>
              <a:t>И тогда улыбки </a:t>
            </a:r>
            <a:r>
              <a:rPr lang="ru-RU" sz="2400" dirty="0" err="1" smtClean="0"/>
              <a:t>улыбки</a:t>
            </a:r>
            <a:r>
              <a:rPr lang="ru-RU" sz="2400" dirty="0" smtClean="0"/>
              <a:t> свет</a:t>
            </a:r>
          </a:p>
          <a:p>
            <a:r>
              <a:rPr lang="ru-RU" sz="2400" dirty="0" smtClean="0"/>
              <a:t>Сохранишь на много лет!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81084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9684" y="476672"/>
            <a:ext cx="773641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       Правила, которые помогут сохранить </a:t>
            </a:r>
          </a:p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          зубы здоровыми и красивыми. 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8820" y="2108162"/>
            <a:ext cx="758252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i="1" dirty="0" smtClean="0"/>
              <a:t>Чистить зубы два раза в день.</a:t>
            </a:r>
          </a:p>
          <a:p>
            <a:pPr marL="342900" indent="-342900">
              <a:buAutoNum type="arabicPeriod"/>
            </a:pPr>
            <a:r>
              <a:rPr lang="ru-RU" sz="2400" i="1" dirty="0" smtClean="0"/>
              <a:t>Соблюдать правильную технику чистки зубов.</a:t>
            </a:r>
          </a:p>
          <a:p>
            <a:pPr marL="342900" indent="-342900">
              <a:buAutoNum type="arabicPeriod"/>
            </a:pPr>
            <a:r>
              <a:rPr lang="ru-RU" sz="2400" i="1" dirty="0" smtClean="0"/>
              <a:t>Вовремя и правильно питаться.</a:t>
            </a:r>
          </a:p>
          <a:p>
            <a:pPr marL="342900" indent="-342900">
              <a:buAutoNum type="arabicPeriod"/>
            </a:pPr>
            <a:r>
              <a:rPr lang="ru-RU" sz="2400" i="1" dirty="0" smtClean="0"/>
              <a:t>Соблюдать правила употребления сладостей.</a:t>
            </a:r>
          </a:p>
          <a:p>
            <a:pPr marL="342900" indent="-342900">
              <a:buAutoNum type="arabicPeriod"/>
            </a:pPr>
            <a:r>
              <a:rPr lang="ru-RU" sz="2400" i="1" dirty="0" smtClean="0"/>
              <a:t>Беречь зубы, соблюдая технику безопасности.</a:t>
            </a:r>
          </a:p>
          <a:p>
            <a:pPr marL="342900" indent="-342900">
              <a:buAutoNum type="arabicPeriod"/>
            </a:pPr>
            <a:r>
              <a:rPr lang="ru-RU" sz="2400" i="1" dirty="0" smtClean="0"/>
              <a:t>Посещать стоматолога два раза в год.</a:t>
            </a:r>
            <a:endParaRPr lang="ru-RU" sz="2400" i="1" dirty="0"/>
          </a:p>
        </p:txBody>
      </p:sp>
      <p:pic>
        <p:nvPicPr>
          <p:cNvPr id="2050" name="Picture 2" descr="http://im0-tub-ru.yandex.net/i?id=228003069-53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5557" y="953725"/>
            <a:ext cx="11715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im7-tub-ru.yandex.net/i?id=111905668-05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416486"/>
            <a:ext cx="1588294" cy="2165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im0-tub-ru.yandex.net/i?id=81299256-19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546337"/>
            <a:ext cx="2304256" cy="1909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7620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393</TotalTime>
  <Words>330</Words>
  <Application>Microsoft Office PowerPoint</Application>
  <PresentationFormat>Экран (4:3)</PresentationFormat>
  <Paragraphs>71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Elena</dc:creator>
  <cp:lastModifiedBy>Elena</cp:lastModifiedBy>
  <cp:revision>21</cp:revision>
  <dcterms:created xsi:type="dcterms:W3CDTF">2013-10-27T17:13:50Z</dcterms:created>
  <dcterms:modified xsi:type="dcterms:W3CDTF">2013-11-04T14:36:41Z</dcterms:modified>
</cp:coreProperties>
</file>