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2" r:id="rId2"/>
    <p:sldId id="256" r:id="rId3"/>
    <p:sldId id="257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72" r:id="rId12"/>
    <p:sldId id="276" r:id="rId13"/>
    <p:sldId id="277" r:id="rId14"/>
    <p:sldId id="280" r:id="rId15"/>
    <p:sldId id="281" r:id="rId16"/>
    <p:sldId id="282" r:id="rId17"/>
    <p:sldId id="283" r:id="rId18"/>
    <p:sldId id="284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237A-2D97-4077-A1A0-46F9244355F4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AD2C-E94A-474C-8974-55A667FD6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презентация\фон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8" name="Круглая лента лицом вверх 7"/>
          <p:cNvSpPr/>
          <p:nvPr/>
        </p:nvSpPr>
        <p:spPr>
          <a:xfrm>
            <a:off x="0" y="0"/>
            <a:ext cx="9144000" cy="1473308"/>
          </a:xfrm>
          <a:prstGeom prst="ellipse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ГГг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142852"/>
            <a:ext cx="45720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 сад № 59 комбинированного вида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Колпинского района Санкт - Петербурга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700808"/>
            <a:ext cx="5472608" cy="3744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1643050"/>
            <a:ext cx="55721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Эксперименты со звуками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</a:t>
            </a:r>
          </a:p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кв. категории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Терещенко Ольга Александровна</a:t>
            </a:r>
          </a:p>
          <a:p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фон\prezentaciya_naturalnaya_ospa_4600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36" y="274638"/>
            <a:ext cx="364333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Звук живет в любом предмете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фотки для презент\P10305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00201"/>
            <a:ext cx="5685295" cy="35442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презентация\фон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727058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2.  Звук живет внутри нас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7286676" cy="428628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Откуда берется голос?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Documents and Settings\Admin\Рабочий стол\презентация\фотки для презент\P10304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592935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езентация\фон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000924" cy="128588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Проведение опытов с музыкальными инструментами: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14" y="1785925"/>
            <a:ext cx="6357982" cy="421484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знакомство высокими и низкими звуками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зависимости звучащих предметов от их размеров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выявление причины усиления и ослабления звуков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знакомство с характеристикой звука – громкость, тембр, длительность  </a:t>
            </a:r>
            <a:endParaRPr lang="ru-RU" b="1" i="1" dirty="0"/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презентация\фон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214338"/>
            <a:ext cx="9144000" cy="68579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2214544" y="0"/>
            <a:ext cx="6786605" cy="1071546"/>
          </a:xfrm>
        </p:spPr>
        <p:txBody>
          <a:bodyPr>
            <a:noAutofit/>
          </a:bodyPr>
          <a:lstStyle/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Музыкальное экспериментирование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43504" y="1285859"/>
            <a:ext cx="3357586" cy="3357587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Музыка -  множество звуков, соединённых в мелодию, но без человека музыкальный инструмент не зазвучит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Documents and Settings\Admin\Рабочий стол\презентация\фотки для презент\P103047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3857652" cy="397352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Admin\Рабочий стол\презентация\фон\hramy_novosibirska_prezentaciya_4796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Причина возникновения звука – распространение звуковых волн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972452" cy="5651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«Звучащий стакан»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Documents and Settings\Admin\Рабочий стол\презентация\фотки для презент\P1030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2"/>
            <a:ext cx="5904656" cy="482918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презентация\фон\hramy_novosibirska_prezentaciya_4796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798496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Опыт «Соломинка – флейта»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2" y="1928802"/>
            <a:ext cx="3251231" cy="4197361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Звуковые волны передаются по воздуху. </a:t>
            </a:r>
          </a:p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Мы слышим при помощи органов  слуха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Admin\Рабочий стол\презентация\фотки для презент\P10304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214422"/>
            <a:ext cx="5786446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Admin\Рабочий стол\презентация\фон\hramy_novosibirska_prezentaciya_4796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43074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А может ли звук передаваться по воде?</a:t>
            </a:r>
            <a:br>
              <a:rPr lang="ru-RU" sz="3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Звук в воде слышен лучше</a:t>
            </a:r>
            <a:endParaRPr lang="ru-RU" sz="3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E:\Новая папка\P10307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5000628" cy="450056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презентация\фон\46708_html_4a02bb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642918"/>
            <a:ext cx="5929354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Причина усиления и ослабления звука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C:\Documents and Settings\Admin\Рабочий стол\презентация\фотки для презент\P1030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832648" cy="435771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презентация\фон\46708_html_4a02bb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сделать звук громче?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937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E:\Новая папка\P1030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4214842" cy="478634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я\фон\54746-Bezymyanny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500174"/>
            <a:ext cx="7543824" cy="92869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Экспериментирование в области коммуникации: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2928933"/>
            <a:ext cx="6643734" cy="242889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опыты с речевым аппаратом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решение  проблемных ситуаций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речетворчество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ля\фон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 –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по-гречески «проба, опыт»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1600201"/>
            <a:ext cx="7929618" cy="3328997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Термин «экспериментирование» - это особый способ освоения действительности, направленный на создание таких условий,  в которых предметы наиболее ярко обнаруживают свою сущность, скрытую в обычных ситуациях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Оля\фон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экспериментирования в образовательном процессе: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озволяет ребёнку моделировать в сознании картину мира, основанную на собственных наблюдениях и опытах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вызывает у ребенка интерес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окружающему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миру, развивает мыслительную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тимулирует познавательную активность и любознательность ребёнка, умение устанавливать взаимосвязи между различными явлениями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E:\Оля\фон\0_555d0_b1c6651f_X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7150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Ребёнок в мире звуков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000108"/>
            <a:ext cx="9715536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«Звук живёт в любом предмете,</a:t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Сколько их – посмотри,</a:t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Звук – шутник,</a:t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Играя с нами,</a:t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Любит прятаться внутри»</a:t>
            </a:r>
          </a:p>
          <a:p>
            <a:pPr marL="36000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Бесконечно разнообразный мир звуков вызывает у детей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живой интерес, любознательность и много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вопросов. Каким образом мы воспринимаем звуки? Что требуется для распространения звука? Где прячется звук?</a:t>
            </a:r>
          </a:p>
          <a:p>
            <a:pPr marL="36000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детей о звуках и послужили поводом для более углублённого изучения данной темы: «Экспериментирование со звуками со старшими дошкольниками»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резентация\фон\46708_html_4a02bb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71528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072230" cy="1643074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Содержание уголка экспериментирования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 теме «Звук»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071679"/>
            <a:ext cx="8043890" cy="3857652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различные музыкальные инструменты, в  том числе самодельные шумовые музыкальные инструменты (пластмассовые бутылки с различным наполнителем)</a:t>
            </a:r>
          </a:p>
          <a:p>
            <a:pPr algn="just">
              <a:buFont typeface="Arial" pitchFamily="34" charset="0"/>
              <a:buChar char="•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картотека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игр </a:t>
            </a:r>
          </a:p>
          <a:p>
            <a:pPr algn="just">
              <a:buFont typeface="Arial" pitchFamily="34" charset="0"/>
              <a:buChar char="•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иллюстративный материал </a:t>
            </a:r>
          </a:p>
          <a:p>
            <a:pPr algn="just">
              <a:buFont typeface="Arial" pitchFamily="34" charset="0"/>
              <a:buChar char="•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подбор картинок на разные 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звуки 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Admin\Рабочий стол\презентация\фотки для презент\P10305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7070" y="4143380"/>
            <a:ext cx="317799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Оля\фон\46708_html_4a02bb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1857364"/>
            <a:ext cx="8429684" cy="32861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азнообразные сосуды разного объёма и формы из различных материалов (пластмасса, стекло, металл)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риродный материал: камешки, шишки, орехи,  ракушки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росовый материал: крышки, стаканчики, трубочки из-под сока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Оля\фон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Система работы над звуком в старшем дошкольном возрасте</a:t>
            </a:r>
            <a:endParaRPr lang="ru-RU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ребёнка в процессе анализа различных звуков.</a:t>
            </a:r>
          </a:p>
          <a:p>
            <a:pPr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детей о понятии «звук»</a:t>
            </a:r>
          </a:p>
          <a:p>
            <a:pPr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сформировать представления о характеристике звука – громкости, тембре, длительности</a:t>
            </a:r>
          </a:p>
          <a:p>
            <a:pPr inden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умение сравнивать различные звуки, определять их источники, зависимость звучащих предметов от их размера</a:t>
            </a:r>
          </a:p>
          <a:p>
            <a:pPr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Оля\фон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571744"/>
            <a:ext cx="8929718" cy="378621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одводить к пониманию причин возникновения звука – распространение звуковых волн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ознакомить с понятием «эхо»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ыявить причины усиления и ослабления звука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азвивать слуховое внимание, фонематический слух и артикуляционный аппарат ребёнка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Оля\фон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sz="3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1504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Определение уровня сформированности представлений детей о звуке, использовании звуков, о слухе и способах его сохранения:</a:t>
            </a:r>
          </a:p>
          <a:p>
            <a:pPr marL="514350" indent="-514350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проведение элементарных опытов «Что звучит?» (определение на слух различных звуков: стук, льющаяся вода, рвущаяся бумага и т.д.)</a:t>
            </a:r>
          </a:p>
          <a:p>
            <a:pPr marL="514350" indent="-514350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попытка определить, какой предмет издаёт звук и из чего он сделан</a:t>
            </a:r>
            <a:endParaRPr lang="en-US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определение происхождения звука и различение музыкальных и шумовых звуков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1161</TotalTime>
  <Words>475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Экспериментирование – по-гречески «проба, опыт»</vt:lpstr>
      <vt:lpstr>Роль экспериментирования в образовательном процессе:</vt:lpstr>
      <vt:lpstr> Ребёнок в мире звуков </vt:lpstr>
      <vt:lpstr>Содержание уголка экспериментирования  по теме «Звук»</vt:lpstr>
      <vt:lpstr>Слайд 6</vt:lpstr>
      <vt:lpstr>Система работы над звуком в старшем дошкольном возрасте</vt:lpstr>
      <vt:lpstr>Слайд 8</vt:lpstr>
      <vt:lpstr>Этапы работы:</vt:lpstr>
      <vt:lpstr>Звук живет в любом предмете</vt:lpstr>
      <vt:lpstr>2.  Звук живет внутри нас</vt:lpstr>
      <vt:lpstr>3. Проведение опытов с музыкальными инструментами:</vt:lpstr>
      <vt:lpstr>Музыкальное экспериментирование</vt:lpstr>
      <vt:lpstr>4. Причина возникновения звука – распространение звуковых волн</vt:lpstr>
      <vt:lpstr>Опыт «Соломинка – флейта»</vt:lpstr>
      <vt:lpstr>А может ли звук передаваться по воде? Звук в воде слышен лучше</vt:lpstr>
      <vt:lpstr>5. Причина усиления и ослабления звука</vt:lpstr>
      <vt:lpstr>Как сделать звук громче?</vt:lpstr>
      <vt:lpstr>6. Экспериментирование в области коммуникации: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- греческое</dc:title>
  <dc:creator>Admin</dc:creator>
  <cp:lastModifiedBy>гонке4</cp:lastModifiedBy>
  <cp:revision>172</cp:revision>
  <dcterms:created xsi:type="dcterms:W3CDTF">2014-01-13T04:56:54Z</dcterms:created>
  <dcterms:modified xsi:type="dcterms:W3CDTF">2014-08-20T07:38:23Z</dcterms:modified>
</cp:coreProperties>
</file>