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9900"/>
    <a:srgbClr val="FFFF99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8F3D85-F02D-4F21-B4F9-0E7B74592744}" type="doc">
      <dgm:prSet loTypeId="urn:microsoft.com/office/officeart/2005/8/layout/hList3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4FF062D-B594-42C1-B77A-84F02C96F917}">
      <dgm:prSet phldrT="[Текст]"/>
      <dgm:spPr/>
      <dgm:t>
        <a:bodyPr/>
        <a:lstStyle/>
        <a:p>
          <a:r>
            <a:rPr lang="ru-RU" dirty="0" smtClean="0"/>
            <a:t>Элементы сюжета</a:t>
          </a:r>
          <a:endParaRPr lang="ru-RU" dirty="0"/>
        </a:p>
      </dgm:t>
    </dgm:pt>
    <dgm:pt modelId="{DF888ECD-CFD0-4E57-BAD8-344AB5204318}" type="parTrans" cxnId="{3510B036-6024-4358-AB0A-540A85B70D65}">
      <dgm:prSet/>
      <dgm:spPr/>
      <dgm:t>
        <a:bodyPr/>
        <a:lstStyle/>
        <a:p>
          <a:endParaRPr lang="ru-RU"/>
        </a:p>
      </dgm:t>
    </dgm:pt>
    <dgm:pt modelId="{B1DCA6C9-3DDE-4BD2-93AC-50F79459ED4B}" type="sibTrans" cxnId="{3510B036-6024-4358-AB0A-540A85B70D65}">
      <dgm:prSet/>
      <dgm:spPr/>
      <dgm:t>
        <a:bodyPr/>
        <a:lstStyle/>
        <a:p>
          <a:endParaRPr lang="ru-RU"/>
        </a:p>
      </dgm:t>
    </dgm:pt>
    <dgm:pt modelId="{9960E24E-646E-4D0B-AC71-B610F76E9387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 vert="vert270"/>
        <a:lstStyle/>
        <a:p>
          <a:r>
            <a:rPr lang="ru-RU" dirty="0" smtClean="0"/>
            <a:t>пролог</a:t>
          </a:r>
          <a:endParaRPr lang="ru-RU" dirty="0"/>
        </a:p>
      </dgm:t>
    </dgm:pt>
    <dgm:pt modelId="{D9E8AEC7-D574-4321-9F82-3C97B70EF361}" type="parTrans" cxnId="{B2E54E75-81EE-4275-8300-42605F0C0503}">
      <dgm:prSet/>
      <dgm:spPr/>
      <dgm:t>
        <a:bodyPr/>
        <a:lstStyle/>
        <a:p>
          <a:endParaRPr lang="ru-RU"/>
        </a:p>
      </dgm:t>
    </dgm:pt>
    <dgm:pt modelId="{13A084D1-E547-451D-A1F9-8DB61BDFB7AC}" type="sibTrans" cxnId="{B2E54E75-81EE-4275-8300-42605F0C0503}">
      <dgm:prSet/>
      <dgm:spPr/>
      <dgm:t>
        <a:bodyPr/>
        <a:lstStyle/>
        <a:p>
          <a:endParaRPr lang="ru-RU"/>
        </a:p>
      </dgm:t>
    </dgm:pt>
    <dgm:pt modelId="{E74C4F3D-6939-4F27-B765-AD43B4229DAA}">
      <dgm:prSet phldrT="[Текст]"/>
      <dgm:spPr>
        <a:solidFill>
          <a:schemeClr val="accent2">
            <a:lumMod val="75000"/>
          </a:schemeClr>
        </a:solidFill>
      </dgm:spPr>
      <dgm:t>
        <a:bodyPr vert="vert270"/>
        <a:lstStyle/>
        <a:p>
          <a:r>
            <a:rPr lang="ru-RU" dirty="0" smtClean="0"/>
            <a:t>развязка </a:t>
          </a:r>
          <a:endParaRPr lang="ru-RU" dirty="0"/>
        </a:p>
      </dgm:t>
    </dgm:pt>
    <dgm:pt modelId="{9064230D-B40A-4ECB-87EE-4B69119A302F}" type="parTrans" cxnId="{E188C662-92E0-4B89-92AF-95A11A593098}">
      <dgm:prSet/>
      <dgm:spPr/>
      <dgm:t>
        <a:bodyPr/>
        <a:lstStyle/>
        <a:p>
          <a:endParaRPr lang="ru-RU"/>
        </a:p>
      </dgm:t>
    </dgm:pt>
    <dgm:pt modelId="{9D14B83F-11D0-4C34-83E6-6E89753CD50A}" type="sibTrans" cxnId="{E188C662-92E0-4B89-92AF-95A11A593098}">
      <dgm:prSet/>
      <dgm:spPr/>
      <dgm:t>
        <a:bodyPr/>
        <a:lstStyle/>
        <a:p>
          <a:endParaRPr lang="ru-RU"/>
        </a:p>
      </dgm:t>
    </dgm:pt>
    <dgm:pt modelId="{6EE1AB83-53CF-4D4F-80C0-EFE1871F2FC1}">
      <dgm:prSet phldrT="[Текст]"/>
      <dgm:spPr/>
      <dgm:t>
        <a:bodyPr vert="vert270"/>
        <a:lstStyle/>
        <a:p>
          <a:r>
            <a:rPr lang="ru-RU" dirty="0" smtClean="0"/>
            <a:t>эпилог</a:t>
          </a:r>
          <a:endParaRPr lang="ru-RU" dirty="0"/>
        </a:p>
      </dgm:t>
    </dgm:pt>
    <dgm:pt modelId="{F0940726-6DC5-44F7-97ED-E23D9AAC201D}" type="parTrans" cxnId="{9E1CF3C8-1991-4169-A751-F46DBE2CB9FC}">
      <dgm:prSet/>
      <dgm:spPr/>
      <dgm:t>
        <a:bodyPr/>
        <a:lstStyle/>
        <a:p>
          <a:endParaRPr lang="ru-RU"/>
        </a:p>
      </dgm:t>
    </dgm:pt>
    <dgm:pt modelId="{424F537F-F078-46B8-AD36-DBC69C5F0AB4}" type="sibTrans" cxnId="{9E1CF3C8-1991-4169-A751-F46DBE2CB9FC}">
      <dgm:prSet/>
      <dgm:spPr/>
      <dgm:t>
        <a:bodyPr/>
        <a:lstStyle/>
        <a:p>
          <a:endParaRPr lang="ru-RU"/>
        </a:p>
      </dgm:t>
    </dgm:pt>
    <dgm:pt modelId="{81DD8B3C-AC84-4AF2-8D2D-AE158B150597}">
      <dgm:prSet/>
      <dgm:spPr>
        <a:solidFill>
          <a:srgbClr val="FF66CC"/>
        </a:solidFill>
      </dgm:spPr>
      <dgm:t>
        <a:bodyPr vert="vert270"/>
        <a:lstStyle/>
        <a:p>
          <a:r>
            <a:rPr lang="ru-RU" dirty="0" smtClean="0"/>
            <a:t>экспозиция</a:t>
          </a:r>
          <a:endParaRPr lang="ru-RU" dirty="0"/>
        </a:p>
      </dgm:t>
    </dgm:pt>
    <dgm:pt modelId="{198B2F8E-449F-4421-A6CD-495235EA3131}" type="parTrans" cxnId="{34BF8CAE-5806-4BAA-A225-E7158A0CD5BB}">
      <dgm:prSet/>
      <dgm:spPr/>
    </dgm:pt>
    <dgm:pt modelId="{82455ADF-8D59-4F4B-BE32-1CC2E62489CB}" type="sibTrans" cxnId="{34BF8CAE-5806-4BAA-A225-E7158A0CD5BB}">
      <dgm:prSet/>
      <dgm:spPr/>
    </dgm:pt>
    <dgm:pt modelId="{084F8799-F360-4E2A-A134-B2849791E0FC}">
      <dgm:prSet/>
      <dgm:spPr>
        <a:solidFill>
          <a:srgbClr val="FF9900"/>
        </a:solidFill>
      </dgm:spPr>
      <dgm:t>
        <a:bodyPr vert="vert270"/>
        <a:lstStyle/>
        <a:p>
          <a:r>
            <a:rPr lang="ru-RU" dirty="0" smtClean="0"/>
            <a:t>завязка</a:t>
          </a:r>
          <a:endParaRPr lang="ru-RU" dirty="0"/>
        </a:p>
      </dgm:t>
    </dgm:pt>
    <dgm:pt modelId="{6AF66E81-0B91-47DA-9323-38E03B07BF8B}" type="parTrans" cxnId="{927F3B56-C610-4656-AB60-DD2E23C36D71}">
      <dgm:prSet/>
      <dgm:spPr/>
    </dgm:pt>
    <dgm:pt modelId="{B6800756-6D7A-41FD-9543-B628C099AB64}" type="sibTrans" cxnId="{927F3B56-C610-4656-AB60-DD2E23C36D71}">
      <dgm:prSet/>
      <dgm:spPr/>
    </dgm:pt>
    <dgm:pt modelId="{80A6C329-4142-4082-9600-FDE6EE2652E2}">
      <dgm:prSet/>
      <dgm:spPr/>
      <dgm:t>
        <a:bodyPr vert="vert270"/>
        <a:lstStyle/>
        <a:p>
          <a:r>
            <a:rPr lang="ru-RU" dirty="0" smtClean="0"/>
            <a:t>Развитие действия</a:t>
          </a:r>
          <a:endParaRPr lang="ru-RU" dirty="0"/>
        </a:p>
      </dgm:t>
    </dgm:pt>
    <dgm:pt modelId="{8B134D22-677F-4172-B888-5055475AC3F4}" type="parTrans" cxnId="{7DBAAD1D-5D5A-452C-BC64-06FE4ABB6536}">
      <dgm:prSet/>
      <dgm:spPr/>
    </dgm:pt>
    <dgm:pt modelId="{54998E55-E776-496F-B581-AAFF2DF56AF6}" type="sibTrans" cxnId="{7DBAAD1D-5D5A-452C-BC64-06FE4ABB6536}">
      <dgm:prSet/>
      <dgm:spPr/>
    </dgm:pt>
    <dgm:pt modelId="{F09F0768-7A12-42FD-AAD2-0D032DED86DB}">
      <dgm:prSet/>
      <dgm:spPr>
        <a:solidFill>
          <a:srgbClr val="669900"/>
        </a:solidFill>
      </dgm:spPr>
      <dgm:t>
        <a:bodyPr vert="vert270"/>
        <a:lstStyle/>
        <a:p>
          <a:r>
            <a:rPr lang="ru-RU" dirty="0" smtClean="0"/>
            <a:t>кульминация</a:t>
          </a:r>
          <a:endParaRPr lang="ru-RU" dirty="0"/>
        </a:p>
      </dgm:t>
    </dgm:pt>
    <dgm:pt modelId="{46446208-9440-4273-B81E-3AAE60764123}" type="parTrans" cxnId="{CF8B1EF2-2373-4D21-8B94-40F9118F5D3B}">
      <dgm:prSet/>
      <dgm:spPr/>
    </dgm:pt>
    <dgm:pt modelId="{6F1301D6-4319-4C74-9EB0-D766EFC38C36}" type="sibTrans" cxnId="{CF8B1EF2-2373-4D21-8B94-40F9118F5D3B}">
      <dgm:prSet/>
      <dgm:spPr/>
    </dgm:pt>
    <dgm:pt modelId="{38F00551-BBF8-4F68-91FE-5DEB72B60BE1}" type="pres">
      <dgm:prSet presAssocID="{F18F3D85-F02D-4F21-B4F9-0E7B7459274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F7A294-0B2D-43F6-B980-2419E1B18005}" type="pres">
      <dgm:prSet presAssocID="{84FF062D-B594-42C1-B77A-84F02C96F917}" presName="roof" presStyleLbl="dkBgShp" presStyleIdx="0" presStyleCnt="2"/>
      <dgm:spPr/>
      <dgm:t>
        <a:bodyPr/>
        <a:lstStyle/>
        <a:p>
          <a:endParaRPr lang="ru-RU"/>
        </a:p>
      </dgm:t>
    </dgm:pt>
    <dgm:pt modelId="{CDC331EC-C7AD-4F1A-8015-D2CEF077D620}" type="pres">
      <dgm:prSet presAssocID="{84FF062D-B594-42C1-B77A-84F02C96F917}" presName="pillars" presStyleCnt="0"/>
      <dgm:spPr/>
    </dgm:pt>
    <dgm:pt modelId="{01D7135F-489D-49B3-8CB1-F680D202EA74}" type="pres">
      <dgm:prSet presAssocID="{84FF062D-B594-42C1-B77A-84F02C96F917}" presName="pillar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170B5-8E42-41AF-9EF9-F2E0112B5A26}" type="pres">
      <dgm:prSet presAssocID="{81DD8B3C-AC84-4AF2-8D2D-AE158B150597}" presName="pillar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C342C-64DC-4E35-8179-DD57AC9E4466}" type="pres">
      <dgm:prSet presAssocID="{084F8799-F360-4E2A-A134-B2849791E0FC}" presName="pillar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E36DB-3C06-4FEF-9DB1-9FEF6FD93FA2}" type="pres">
      <dgm:prSet presAssocID="{80A6C329-4142-4082-9600-FDE6EE2652E2}" presName="pillar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56F9F-BFDC-4EDF-9266-456EE7F9C53C}" type="pres">
      <dgm:prSet presAssocID="{F09F0768-7A12-42FD-AAD2-0D032DED86DB}" presName="pillar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B1FE9-9477-48A0-A221-9D81985BF0F6}" type="pres">
      <dgm:prSet presAssocID="{E74C4F3D-6939-4F27-B765-AD43B4229DAA}" presName="pillar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4D26C-8999-4264-BF8C-6E12D0E68069}" type="pres">
      <dgm:prSet presAssocID="{6EE1AB83-53CF-4D4F-80C0-EFE1871F2FC1}" presName="pillar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847C1-A92B-416D-8EBD-C6BBD2488B0E}" type="pres">
      <dgm:prSet presAssocID="{84FF062D-B594-42C1-B77A-84F02C96F917}" presName="base" presStyleLbl="dkBgShp" presStyleIdx="1" presStyleCnt="2"/>
      <dgm:spPr/>
    </dgm:pt>
  </dgm:ptLst>
  <dgm:cxnLst>
    <dgm:cxn modelId="{FD002251-00A3-4E60-A094-B3B52BC1D972}" type="presOf" srcId="{F09F0768-7A12-42FD-AAD2-0D032DED86DB}" destId="{21C56F9F-BFDC-4EDF-9266-456EE7F9C53C}" srcOrd="0" destOrd="0" presId="urn:microsoft.com/office/officeart/2005/8/layout/hList3"/>
    <dgm:cxn modelId="{CF8B1EF2-2373-4D21-8B94-40F9118F5D3B}" srcId="{84FF062D-B594-42C1-B77A-84F02C96F917}" destId="{F09F0768-7A12-42FD-AAD2-0D032DED86DB}" srcOrd="4" destOrd="0" parTransId="{46446208-9440-4273-B81E-3AAE60764123}" sibTransId="{6F1301D6-4319-4C74-9EB0-D766EFC38C36}"/>
    <dgm:cxn modelId="{9880E1EA-06FB-4609-899F-6AAAC56FAAB5}" type="presOf" srcId="{F18F3D85-F02D-4F21-B4F9-0E7B74592744}" destId="{38F00551-BBF8-4F68-91FE-5DEB72B60BE1}" srcOrd="0" destOrd="0" presId="urn:microsoft.com/office/officeart/2005/8/layout/hList3"/>
    <dgm:cxn modelId="{9E1CF3C8-1991-4169-A751-F46DBE2CB9FC}" srcId="{84FF062D-B594-42C1-B77A-84F02C96F917}" destId="{6EE1AB83-53CF-4D4F-80C0-EFE1871F2FC1}" srcOrd="6" destOrd="0" parTransId="{F0940726-6DC5-44F7-97ED-E23D9AAC201D}" sibTransId="{424F537F-F078-46B8-AD36-DBC69C5F0AB4}"/>
    <dgm:cxn modelId="{E188C662-92E0-4B89-92AF-95A11A593098}" srcId="{84FF062D-B594-42C1-B77A-84F02C96F917}" destId="{E74C4F3D-6939-4F27-B765-AD43B4229DAA}" srcOrd="5" destOrd="0" parTransId="{9064230D-B40A-4ECB-87EE-4B69119A302F}" sibTransId="{9D14B83F-11D0-4C34-83E6-6E89753CD50A}"/>
    <dgm:cxn modelId="{927F3B56-C610-4656-AB60-DD2E23C36D71}" srcId="{84FF062D-B594-42C1-B77A-84F02C96F917}" destId="{084F8799-F360-4E2A-A134-B2849791E0FC}" srcOrd="2" destOrd="0" parTransId="{6AF66E81-0B91-47DA-9323-38E03B07BF8B}" sibTransId="{B6800756-6D7A-41FD-9543-B628C099AB64}"/>
    <dgm:cxn modelId="{5CC50706-6770-462B-B390-424E716B2176}" type="presOf" srcId="{6EE1AB83-53CF-4D4F-80C0-EFE1871F2FC1}" destId="{7154D26C-8999-4264-BF8C-6E12D0E68069}" srcOrd="0" destOrd="0" presId="urn:microsoft.com/office/officeart/2005/8/layout/hList3"/>
    <dgm:cxn modelId="{F2F8EA4C-75F8-40CD-8DF8-B2D2AE42920A}" type="presOf" srcId="{E74C4F3D-6939-4F27-B765-AD43B4229DAA}" destId="{8CEB1FE9-9477-48A0-A221-9D81985BF0F6}" srcOrd="0" destOrd="0" presId="urn:microsoft.com/office/officeart/2005/8/layout/hList3"/>
    <dgm:cxn modelId="{7DBAAD1D-5D5A-452C-BC64-06FE4ABB6536}" srcId="{84FF062D-B594-42C1-B77A-84F02C96F917}" destId="{80A6C329-4142-4082-9600-FDE6EE2652E2}" srcOrd="3" destOrd="0" parTransId="{8B134D22-677F-4172-B888-5055475AC3F4}" sibTransId="{54998E55-E776-496F-B581-AAFF2DF56AF6}"/>
    <dgm:cxn modelId="{BE0E371A-C492-4137-9B23-AA382527DECD}" type="presOf" srcId="{84FF062D-B594-42C1-B77A-84F02C96F917}" destId="{72F7A294-0B2D-43F6-B980-2419E1B18005}" srcOrd="0" destOrd="0" presId="urn:microsoft.com/office/officeart/2005/8/layout/hList3"/>
    <dgm:cxn modelId="{9A2CABAF-8D96-4748-93EA-CD8DE1EB0852}" type="presOf" srcId="{084F8799-F360-4E2A-A134-B2849791E0FC}" destId="{C56C342C-64DC-4E35-8179-DD57AC9E4466}" srcOrd="0" destOrd="0" presId="urn:microsoft.com/office/officeart/2005/8/layout/hList3"/>
    <dgm:cxn modelId="{34BF8CAE-5806-4BAA-A225-E7158A0CD5BB}" srcId="{84FF062D-B594-42C1-B77A-84F02C96F917}" destId="{81DD8B3C-AC84-4AF2-8D2D-AE158B150597}" srcOrd="1" destOrd="0" parTransId="{198B2F8E-449F-4421-A6CD-495235EA3131}" sibTransId="{82455ADF-8D59-4F4B-BE32-1CC2E62489CB}"/>
    <dgm:cxn modelId="{3A621DAA-5270-4054-8E96-364E1C93AEE3}" type="presOf" srcId="{80A6C329-4142-4082-9600-FDE6EE2652E2}" destId="{16CE36DB-3C06-4FEF-9DB1-9FEF6FD93FA2}" srcOrd="0" destOrd="0" presId="urn:microsoft.com/office/officeart/2005/8/layout/hList3"/>
    <dgm:cxn modelId="{B2E54E75-81EE-4275-8300-42605F0C0503}" srcId="{84FF062D-B594-42C1-B77A-84F02C96F917}" destId="{9960E24E-646E-4D0B-AC71-B610F76E9387}" srcOrd="0" destOrd="0" parTransId="{D9E8AEC7-D574-4321-9F82-3C97B70EF361}" sibTransId="{13A084D1-E547-451D-A1F9-8DB61BDFB7AC}"/>
    <dgm:cxn modelId="{3510B036-6024-4358-AB0A-540A85B70D65}" srcId="{F18F3D85-F02D-4F21-B4F9-0E7B74592744}" destId="{84FF062D-B594-42C1-B77A-84F02C96F917}" srcOrd="0" destOrd="0" parTransId="{DF888ECD-CFD0-4E57-BAD8-344AB5204318}" sibTransId="{B1DCA6C9-3DDE-4BD2-93AC-50F79459ED4B}"/>
    <dgm:cxn modelId="{741389A1-7702-4DA4-B85D-415115F97CFF}" type="presOf" srcId="{81DD8B3C-AC84-4AF2-8D2D-AE158B150597}" destId="{412170B5-8E42-41AF-9EF9-F2E0112B5A26}" srcOrd="0" destOrd="0" presId="urn:microsoft.com/office/officeart/2005/8/layout/hList3"/>
    <dgm:cxn modelId="{22FD979B-9FEA-4768-B8CD-23BACA156929}" type="presOf" srcId="{9960E24E-646E-4D0B-AC71-B610F76E9387}" destId="{01D7135F-489D-49B3-8CB1-F680D202EA74}" srcOrd="0" destOrd="0" presId="urn:microsoft.com/office/officeart/2005/8/layout/hList3"/>
    <dgm:cxn modelId="{24E59EB3-B7F0-4939-8130-7386F152A8C5}" type="presParOf" srcId="{38F00551-BBF8-4F68-91FE-5DEB72B60BE1}" destId="{72F7A294-0B2D-43F6-B980-2419E1B18005}" srcOrd="0" destOrd="0" presId="urn:microsoft.com/office/officeart/2005/8/layout/hList3"/>
    <dgm:cxn modelId="{5CF76642-1438-4F17-BA45-F397A2E0718C}" type="presParOf" srcId="{38F00551-BBF8-4F68-91FE-5DEB72B60BE1}" destId="{CDC331EC-C7AD-4F1A-8015-D2CEF077D620}" srcOrd="1" destOrd="0" presId="urn:microsoft.com/office/officeart/2005/8/layout/hList3"/>
    <dgm:cxn modelId="{CC365357-8327-421E-9AAC-04241AC22252}" type="presParOf" srcId="{CDC331EC-C7AD-4F1A-8015-D2CEF077D620}" destId="{01D7135F-489D-49B3-8CB1-F680D202EA74}" srcOrd="0" destOrd="0" presId="urn:microsoft.com/office/officeart/2005/8/layout/hList3"/>
    <dgm:cxn modelId="{70BC75A1-8D82-4272-8B4A-E8BA67E3A341}" type="presParOf" srcId="{CDC331EC-C7AD-4F1A-8015-D2CEF077D620}" destId="{412170B5-8E42-41AF-9EF9-F2E0112B5A26}" srcOrd="1" destOrd="0" presId="urn:microsoft.com/office/officeart/2005/8/layout/hList3"/>
    <dgm:cxn modelId="{FC43B034-1879-4D72-B5FC-A279D7E3D941}" type="presParOf" srcId="{CDC331EC-C7AD-4F1A-8015-D2CEF077D620}" destId="{C56C342C-64DC-4E35-8179-DD57AC9E4466}" srcOrd="2" destOrd="0" presId="urn:microsoft.com/office/officeart/2005/8/layout/hList3"/>
    <dgm:cxn modelId="{965787D9-1A88-4710-919C-35C082731BB9}" type="presParOf" srcId="{CDC331EC-C7AD-4F1A-8015-D2CEF077D620}" destId="{16CE36DB-3C06-4FEF-9DB1-9FEF6FD93FA2}" srcOrd="3" destOrd="0" presId="urn:microsoft.com/office/officeart/2005/8/layout/hList3"/>
    <dgm:cxn modelId="{CB8532A2-9046-45B7-9005-B5C44A33A01E}" type="presParOf" srcId="{CDC331EC-C7AD-4F1A-8015-D2CEF077D620}" destId="{21C56F9F-BFDC-4EDF-9266-456EE7F9C53C}" srcOrd="4" destOrd="0" presId="urn:microsoft.com/office/officeart/2005/8/layout/hList3"/>
    <dgm:cxn modelId="{4FACA5D6-8512-42EC-AA3A-C04340D1F002}" type="presParOf" srcId="{CDC331EC-C7AD-4F1A-8015-D2CEF077D620}" destId="{8CEB1FE9-9477-48A0-A221-9D81985BF0F6}" srcOrd="5" destOrd="0" presId="urn:microsoft.com/office/officeart/2005/8/layout/hList3"/>
    <dgm:cxn modelId="{392C9A88-EAA0-40B6-ADA0-5C4DA7A97E0E}" type="presParOf" srcId="{CDC331EC-C7AD-4F1A-8015-D2CEF077D620}" destId="{7154D26C-8999-4264-BF8C-6E12D0E68069}" srcOrd="6" destOrd="0" presId="urn:microsoft.com/office/officeart/2005/8/layout/hList3"/>
    <dgm:cxn modelId="{79E75900-7107-42B8-A836-DFF96EC40323}" type="presParOf" srcId="{38F00551-BBF8-4F68-91FE-5DEB72B60BE1}" destId="{E1F847C1-A92B-416D-8EBD-C6BBD2488B0E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181220"/>
          </a:xfrm>
        </p:spPr>
        <p:txBody>
          <a:bodyPr/>
          <a:lstStyle/>
          <a:p>
            <a:pPr algn="ctr"/>
            <a:r>
              <a:rPr lang="ru-RU" sz="6000" dirty="0" smtClean="0"/>
              <a:t>Сюжет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Сюжет, конфликт, элементы сюжета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5286388"/>
            <a:ext cx="43156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Разработка </a:t>
            </a:r>
            <a:r>
              <a:rPr lang="ru-RU" dirty="0" err="1" smtClean="0">
                <a:solidFill>
                  <a:schemeClr val="bg1"/>
                </a:solidFill>
              </a:rPr>
              <a:t>Довыдовой</a:t>
            </a:r>
            <a:r>
              <a:rPr lang="ru-RU" dirty="0" smtClean="0">
                <a:solidFill>
                  <a:schemeClr val="bg1"/>
                </a:solidFill>
              </a:rPr>
              <a:t> А.В.,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учителя русского языка и литературы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ГОУ СОШ №1234 г.Москвы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развязка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Решение изображаемого конфликта</a:t>
            </a:r>
          </a:p>
          <a:p>
            <a:pPr>
              <a:buNone/>
            </a:pPr>
            <a:r>
              <a:rPr lang="ru-RU" sz="3600" dirty="0" smtClean="0"/>
              <a:t>				или</a:t>
            </a:r>
          </a:p>
          <a:p>
            <a:r>
              <a:rPr lang="ru-RU" sz="3600" dirty="0" smtClean="0"/>
              <a:t>указание на возможные пути его решения</a:t>
            </a:r>
          </a:p>
          <a:p>
            <a:pPr>
              <a:buNone/>
            </a:pPr>
            <a:r>
              <a:rPr lang="ru-RU" sz="3600" dirty="0" smtClean="0"/>
              <a:t>				или</a:t>
            </a:r>
          </a:p>
          <a:p>
            <a:r>
              <a:rPr lang="ru-RU" sz="3600" dirty="0" smtClean="0"/>
              <a:t>показ принципиальной неразрешимости конфликта.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эпилог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От греч. «послесловие»; заключительная часть произведения, где кратко излагается:</a:t>
            </a:r>
          </a:p>
          <a:p>
            <a:pPr lvl="1">
              <a:buFont typeface="Arial" pitchFamily="34" charset="0"/>
              <a:buChar char="•"/>
            </a:pPr>
            <a:r>
              <a:rPr lang="ru-RU" sz="2800" b="1" dirty="0" smtClean="0"/>
              <a:t> то, что произошло с действующими лицами после окончания основного сюжетного действия;</a:t>
            </a:r>
          </a:p>
          <a:p>
            <a:pPr lvl="1">
              <a:buFont typeface="Arial" pitchFamily="34" charset="0"/>
              <a:buChar char="•"/>
            </a:pPr>
            <a:r>
              <a:rPr lang="ru-RU" sz="2800" b="1" dirty="0" smtClean="0"/>
              <a:t>обозначается направление дальнейшего развития событий и судеб героев;</a:t>
            </a:r>
          </a:p>
          <a:p>
            <a:pPr lvl="1">
              <a:buFont typeface="Arial" pitchFamily="34" charset="0"/>
              <a:buChar char="•"/>
            </a:pPr>
            <a:r>
              <a:rPr lang="ru-RU" sz="2800" b="1" dirty="0" smtClean="0"/>
              <a:t>дается оценка изображаемому.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сюжет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Цепь событий, изображенных в художественном произведении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конфликт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 smtClean="0"/>
              <a:t>Противоречие </a:t>
            </a:r>
          </a:p>
          <a:p>
            <a:r>
              <a:rPr lang="ru-RU" sz="3200" dirty="0" smtClean="0"/>
              <a:t>между характерами;</a:t>
            </a:r>
          </a:p>
          <a:p>
            <a:r>
              <a:rPr lang="ru-RU" sz="3200" dirty="0" smtClean="0"/>
              <a:t>между характерами и обстоятельствами;</a:t>
            </a:r>
          </a:p>
          <a:p>
            <a:r>
              <a:rPr lang="ru-RU" sz="3200" dirty="0" smtClean="0"/>
              <a:t>внутри характера,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лежащее в основе действия (сюжета).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807246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пролог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(от греч. </a:t>
            </a:r>
            <a:r>
              <a:rPr lang="en-US" sz="3200" dirty="0" smtClean="0"/>
              <a:t>pro- </a:t>
            </a:r>
            <a:r>
              <a:rPr lang="ru-RU" sz="3200" dirty="0" smtClean="0"/>
              <a:t>перед и </a:t>
            </a:r>
            <a:r>
              <a:rPr lang="en-US" sz="3200" dirty="0" smtClean="0"/>
              <a:t>logos</a:t>
            </a:r>
            <a:r>
              <a:rPr lang="ru-RU" sz="3200" dirty="0" smtClean="0"/>
              <a:t>- речь) своеобразное вступление к произведению, в котором повествуется о событиях прошлого;</a:t>
            </a:r>
          </a:p>
          <a:p>
            <a:r>
              <a:rPr lang="ru-RU" sz="3200" dirty="0" smtClean="0"/>
              <a:t>Пролог эмоционально настраивает читателя на восприятие произведения.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экспозиция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Введение в действие, изображение условий и обстоятельств, предшествовавших непосредственному началу действий; </a:t>
            </a:r>
          </a:p>
          <a:p>
            <a:r>
              <a:rPr lang="ru-RU" sz="3200" dirty="0" smtClean="0"/>
              <a:t>Знакомство с персонажами, обстановкой, временем и обстоятельствами действия.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завязка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Событие, с которого начинается конфликт.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Развитие действия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Система событий, вытекающих из завязки, развитие конфликта.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кульминация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Вершина конфликта, наивысшее обострение противоречия.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192</Words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Сюжет</vt:lpstr>
      <vt:lpstr>сюжет</vt:lpstr>
      <vt:lpstr>конфликт</vt:lpstr>
      <vt:lpstr>Слайд 4</vt:lpstr>
      <vt:lpstr>пролог</vt:lpstr>
      <vt:lpstr>экспозиция</vt:lpstr>
      <vt:lpstr>завязка</vt:lpstr>
      <vt:lpstr>Развитие действия</vt:lpstr>
      <vt:lpstr>кульминация</vt:lpstr>
      <vt:lpstr>развязка</vt:lpstr>
      <vt:lpstr>эпилог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</dc:title>
  <cp:lastModifiedBy>Your User Name</cp:lastModifiedBy>
  <cp:revision>15</cp:revision>
  <dcterms:modified xsi:type="dcterms:W3CDTF">2011-04-21T15:16:33Z</dcterms:modified>
</cp:coreProperties>
</file>