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6" r:id="rId8"/>
    <p:sldId id="261" r:id="rId9"/>
    <p:sldId id="262" r:id="rId10"/>
    <p:sldId id="267" r:id="rId11"/>
    <p:sldId id="271" r:id="rId12"/>
    <p:sldId id="269" r:id="rId13"/>
    <p:sldId id="263" r:id="rId14"/>
    <p:sldId id="260" r:id="rId15"/>
    <p:sldId id="270" r:id="rId16"/>
    <p:sldId id="268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8B7915-A20A-4CC4-9E14-BECFD2DADDE8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82;%20&#1091;&#1088;&#1086;&#1082;&#1072;&#1084;%20&#1083;&#1080;&#1090;&#1077;&#1088;&#1072;&#1090;&#1091;&#1088;&#1099;\&#1040;&#1057;%20&#1055;&#1091;&#1096;&#1082;&#1080;&#1085;%209%20&#1082;&#1083;&#1072;&#1089;&#1089;\kachlov_pushkin_prorok1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ushkin.niv.ru/images/pushkin/pushkin_2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pushkin.niv.ru/images/pushkin/pushkin_1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82;%20&#1091;&#1088;&#1086;&#1082;&#1072;&#1084;%20&#1083;&#1080;&#1090;&#1077;&#1088;&#1072;&#1090;&#1091;&#1088;&#1099;\&#1040;&#1057;%20&#1055;&#1091;&#1096;&#1082;&#1080;&#1085;%209%20&#1082;&#1083;&#1072;&#1089;&#1089;\iahontov_pushkin_pamiatnik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82;%20&#1091;&#1088;&#1086;&#1082;&#1072;&#1084;%20&#1083;&#1080;&#1090;&#1077;&#1088;&#1072;&#1090;&#1091;&#1088;&#1099;\&#1040;&#1057;%20&#1055;&#1091;&#1096;&#1082;&#1080;&#1085;%209%20&#1082;&#1083;&#1072;&#1089;&#1089;\kachalov_pushkin-vnov-ia_posetil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E:\К уроку _Пушкин\Материалы к биографии\L01_05_01_02_56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8"/>
            <a:ext cx="3143240" cy="4190986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4" y="1500174"/>
            <a:ext cx="5286380" cy="42862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«Любимец моды легкокрылой,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Хоть не британец, не француз,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Ты вновь создал, волшебник милый, </a:t>
            </a:r>
          </a:p>
          <a:p>
            <a:pPr>
              <a:buNone/>
            </a:pP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Меня, питомца чистых Муз,-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я </a:t>
            </a:r>
            <a:r>
              <a:rPr lang="ru-RU" sz="9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смеюся</a:t>
            </a: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над могилой,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Ушед</a:t>
            </a: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 век от смертных уз.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Себя как в зеркале я вижу, 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Но это зеркало мне льстит.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Оно гласит, что не унижу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Пристрастья верных Аонид.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Так Риму, Дрездену, Парижу</a:t>
            </a:r>
            <a:b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Известен впредь мой будет вид.»</a:t>
            </a:r>
          </a:p>
          <a:p>
            <a:pPr>
              <a:buNone/>
            </a:pPr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5929330"/>
            <a:ext cx="5069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Портрет  работы  </a:t>
            </a:r>
            <a:r>
              <a:rPr lang="ru-RU" sz="2400" b="1" dirty="0"/>
              <a:t>О. А. Кипренского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6875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Александр Сергеевич Пушкин (1799–1837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72544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1817 г. - зачислен на службу в Коллегию иностранных дел.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1817 г., сентябрь - вступление в литературное общество "Арзамас"; члены  "Арзамаса":  В. А. Жуковский, Д. В. Давыдов, К. Н.  Батюшков, П. А. Вяземский, В. Л.  Пушкин (дядя поэта).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1817-1820 гг. - знакомство с будущими декабристами М.С. Луниным, М. Ф. Орловым, К. Ф.  Рылеевым; дружба с П. Я. Чаадаевым; начало дружеских отношений с А. С.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Грибоедовым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Е. А. Баратынским, Н. М.  Карамзиным; заседания общества "Зеленая лампа". Написаны ода "Вольность", стихотворения "Простите, верные дубравы!..", "К Н.Я. Плюсковой", "К Чаадаеву", "Деревня", "Царское Село" и др.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1820 г., апрель - завершена поэма "Руслан и Людмила" (1828 - изменения в тексте и добавление пролога "У лукоморья дуб зеленый..."). Подарок восхищенного молодым талантом В. А. Жуковского:  портрет с надписью: "Победителю-ученику от побежденного учителя".</a:t>
            </a:r>
          </a:p>
          <a:p>
            <a:pPr>
              <a:buBlip>
                <a:blip r:embed="rId2"/>
              </a:buBlip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1820-1824 гг. - южная ссылка, повод для ссылки - вольнолюбивые стихи и политические эпиграммы; дружба и дружеское участие семьи генерала Раевского в судьбе А. С. Пушкина; заседания Союза Благоденствия; знакомство с П. И. Пестелем, руководителем Южного тайного общества.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143768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1821 г. - написана поэма "Кавказский пленник", стихотворения "Кинжал", "Наполеон", "К Овидию", "Узник".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1822 г. - написана "Песнь о вещем Олеге".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1823 г., 9 мая - начат роман в стихах "Евгений Онегин".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1823 г., лето - закончена поэма "Бахчисарайский фонтан".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1824 г., январь - начата работа над поэмой "Цыганы" (завершена в октябре того же года в Михайловском). "Цыганы" - последняя романтическая поэма А. С. Пушкина.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1824 г., лето - уволен со службы по приказу императора (8 июля) и выслан в Михайловское под надзор полиции (1 августа).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1824-1826 гг. - Михайловская ссылка; опального поэта посещают И. И.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Пущин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(11 января 1825 г.) и А. А.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Дельвиг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(апрель 1825 г.).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1825 г., февраль - опубликована первая глава "Евгения Онегина".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kachlov_pushkin_prorok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332656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72528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1825 г., февраль - опубликована первая глава "Евгения Онегина".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1825 г., ноябрь - закончена работа над трагедией "Борис Годунов".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  1825 г., декабрь - написана поэма "Граф Нулин".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1826 г., январь - вышел в свет сборник "Стихотворения Александра Пушкина".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1826 г., 8 сентября - приезд в Москву по приказу Николая I;  разговор с царем, предоставившим поэту свободу передвижения и определившим себя цензором произведений А. С. Пушкина;  и как результат -  негласный надзор шефа полиции А.Х.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Бенкендорфа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1826-1827 гг. - сближение с группой литературной молодежи ("любомудры"), участие в издании журнала "Московский вестник".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1827 г. - начало работы над историческим романом из эпохи Петра - "Арап Петра Великого".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1828 г., осень - завершена поэма "Полтава".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1829 г., 9 мая - самовольный отъезд на Кавказ в действующую армию; встреча со ссыльными декабристами; результат поездки: "Путевые заметки" и основанный на них очерк "Путешествие в Арзрум во время похода 1829 г.".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E:\К уроку _Пушкин\Материалы к биографии\L01_05_01_02_50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4000528" cy="554474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" y="928670"/>
            <a:ext cx="550069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«Исполнились мои желания. Творец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Тебя мне ниспослал, тебя, моя Мадонна,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Чистейшей прелести чистейший образец…»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214290"/>
            <a:ext cx="77153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А. С. Пушкина было четверо детей: дочь Мария (1832 – 19191), сын Александр (1833 – 1914), сын Григорий (1835 – 1913) и дочь Наталья (1836 – 1913).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7572567" cy="516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929718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1830 г., 6 мая - помолвка с Н.Н. Гончаровой.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1830 г., 3 сентября - приезд в Болдино, имение отца, для принятия его в свое владение.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1830 г., 5 декабря - возвращение в Москву из вынужденного болдинского заточения (причиной задержки - холера); в период "болдинской осени" завершены "Евгений Онегин", "Маленькие трагедии", "Повести Белкина", создано около 30 стихотворений.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1831 г., 18 февраля - венчание с Натальей Николаевной Гончаровой.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1831 г., май - переезд в Петербург.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1831 г., июль - зачислен на службу в качестве "историографа".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1832 г. - начат "Дубровский" (завершен в 1833 г.).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1833 г., сентябрь - поездка в Оренбургскую губернию, собор материалов для "Истории Пугачева".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1833 г., осень - вторая "болдинская осень"; написаны поэмы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Анджело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", "Медный всадник", сказки.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1833 г., октябрь - закончены "История Пугачева", "Пиковая дама".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1833 г., декабрь - пожалован царем в камер-юнкеры.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1836 г., январь - начало издательской деятельности -  журнал "Современник". Завершена "Капитанская дочка", опубликована впервые в журнале "Современник".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1837 г., 27 января - дуэль с Дантесом.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1837 г., 29 января - смерть А.С. Пушкина.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А.С. Пушкин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314327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428604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И.К. Айвазовский, И.Е. Репин. "Прощание Пушкина с морем." ("Прощай, свободная стихия..."). 1887 г. Холст, масло. Айвазовский знал свою слабость в портрете и сам пригласил Репина написать Пушкина. Позднее Репин так отозвался о совместной работе: "Дивное море написал Айвазовский (...) И я удостоился намалевать там фигурку."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.С. Пушкин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0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5072074"/>
            <a:ext cx="4572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И.Е.Вивьен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"Портрет Пушкина". 1826 г. Бумага, итальянский карандаш, белила.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атьяна\Documents\К уроку _Пушкин\Материалы к биографии\L01_05_01_02_86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1593" cy="6429372"/>
          </a:xfrm>
          <a:prstGeom prst="rect">
            <a:avLst/>
          </a:prstGeom>
          <a:noFill/>
        </p:spPr>
      </p:pic>
      <p:pic>
        <p:nvPicPr>
          <p:cNvPr id="23555" name="Picture 3" descr="C:\Program Files\Drofa\MLL\Server\files\Русская литература XIX века\Пушкин А. С\Материалы к биографии\L01_05_01_02_94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853" y="142852"/>
            <a:ext cx="4621147" cy="5786478"/>
          </a:xfrm>
          <a:prstGeom prst="rect">
            <a:avLst/>
          </a:prstGeom>
          <a:noFill/>
        </p:spPr>
      </p:pic>
      <p:pic>
        <p:nvPicPr>
          <p:cNvPr id="5" name="iahontov_pushkin_pamiatn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Татьяна\Documents\К уроку _Пушкин\Материалы к биографии\L01_05_01_02_95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857520" cy="353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4143380"/>
            <a:ext cx="1870075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3429000"/>
            <a:ext cx="1865313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00826" y="285728"/>
            <a:ext cx="2041526" cy="27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714744" y="5000636"/>
            <a:ext cx="2232025" cy="16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28992" y="500042"/>
            <a:ext cx="2714644" cy="405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6500858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Работу выполнила учитель русского языка и литературы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Кочулина Татьяна Викторовна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МОУ лицей №10 г. Советска Калининградской области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71530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 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 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Родился  6 июня 1799 г. в семье отставного майора Сергея Львовича Пушкина и его жены Надежды Осиповны (урожденной Ганнибал).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    - 1799-1811 гг. - получено домашнее образование в подмосковном имении Захарово под руководством французских гувернеров,  бабушки Марии Алексеевны Ганнибал, няни Арины Родионовны Яковлевой и "дядьки" Никиты Тимофеевича Козлова.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    - 1811-1817 гг., июль -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pushkin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14686"/>
            <a:ext cx="1920875" cy="2743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6" descr="pushkin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357671"/>
            <a:ext cx="3452839" cy="45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 уроку _Пушкин\Материалы к биографии\L01_05_01_02_01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85794"/>
            <a:ext cx="3738562" cy="4710588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1500174"/>
            <a:ext cx="457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Пушкина Надежда Осиповна,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yрожденная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Ганнибал (1775-1836) – мать поэта.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 уроку _Пушкин\Материалы к биографии\L01_05_01_02_02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38" y="857232"/>
            <a:ext cx="3738562" cy="4986308"/>
          </a:xfrm>
          <a:prstGeom prst="round2Same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127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514350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Пушкин Василий Львович (1766 -1830 ) - дядя А. С. Пушкина. Поэт, переводчик, член литературного общества "Арзамас", приверженец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карамзинского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направления в литературе. Автор поэмы "Опасный сосед" и сборника "Стихотворений".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285728"/>
            <a:ext cx="764386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1925 г. в квартире, где жил и умер Пушкин, открылась выставка, посвященная жизни и творчеству великого русского поэта, а в 1937 г., к столетию со дня его гибели, был создан Мемориальный музей-квартира А. С. Пушкина.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807483" cy="499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 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   </a:t>
            </a:r>
            <a:endParaRPr lang="ru-RU" sz="24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28604"/>
            <a:ext cx="7715304" cy="437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Внутренней, самой близкой отчизной, отчизной души Пушкина, был лицей, Царское Село. О них он вспоминал часто, постоянно , всегда. В одном из лучших своих лирических стихотворений, «19 октября» (1825 года), обращаясь к друзьям, он скажет то, что жило в его сердце: </a:t>
            </a:r>
          </a:p>
          <a:p>
            <a:pPr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Друзья мои, прекрасен наш союз!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Он, как душа, неразделим и вечен –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Неколебим, свободен и беспечен,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Срастался он под сенью дружных муз.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Куда бы нас ни бросила судьбина,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И счастье куда б ни повело,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Все те же мы: нам целый мир судьбина;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Aharoni" pitchFamily="2" charset="-79"/>
              </a:rPr>
              <a:t>Отечество нам Царское Село. </a:t>
            </a:r>
          </a:p>
        </p:txBody>
      </p:sp>
      <p:pic>
        <p:nvPicPr>
          <p:cNvPr id="21506" name="Picture 2" descr="E:\К уроку _Пушкин\Материалы к биографии\L01_05_01_02_74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669" y="3286100"/>
            <a:ext cx="3726331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57241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- 1811-1817 гг., июль - обучение в Царскосельском Лицее, основанном Александром I как привилегированное учебное заведение; среди лицейских друзей А. С. Пушкина:  И. И.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Пущин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В. К.  Кюхельбекер, А. А.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Дельвиг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- 1814 г. - "К другу стихотворцу", первое печатное произведение.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- 1815 г., 8 января - чтение "Воспоминания в Царском Селе" на переводном экзамене в Лицее, хвалебный отзыв Г.Р. Державина.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928934"/>
            <a:ext cx="4283437" cy="321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2368550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К уроку _Пушкин\Материалы к биографии\L01_05_01_02_46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572264" cy="4246726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71604" y="4214818"/>
            <a:ext cx="707233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1815 год.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Державин присутствовал на публичном экзамене в Лицее, где Пушкин читал свои «Воспоминания в Царском Селе». Это событие юный поэт вскоре запечатлел в стихах: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славный старец наш, царей певец избранный,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Крылатым гением и грацией венчанный,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слезах обнял меня дрожащею рукой,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счастье мне предрек, незнаемое мной.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К уроку _Пушкин\Материалы к биографии\L01_05_01_02_77_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490" y="142853"/>
            <a:ext cx="463724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434" name="Picture 2" descr="E:\К уроку _Пушкин\Материалы к биографии\L01_05_01_02_69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61910"/>
            <a:ext cx="5214942" cy="3696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435" name="Picture 3" descr="E:\К уроку _Пушкин\Материалы к биографии\L01_05_01_02_74_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4357686" cy="299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E:\К уроку _Пушкин\Материалы к биографии\L01_05_01_02_75_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357562"/>
            <a:ext cx="4524380" cy="334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achalov_pushkin-vnov-ia_poseti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188640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517</Words>
  <Application>Microsoft Office PowerPoint</Application>
  <PresentationFormat>Экран (4:3)</PresentationFormat>
  <Paragraphs>73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14</cp:revision>
  <dcterms:created xsi:type="dcterms:W3CDTF">2008-11-17T20:00:09Z</dcterms:created>
  <dcterms:modified xsi:type="dcterms:W3CDTF">2010-11-25T21:12:00Z</dcterms:modified>
</cp:coreProperties>
</file>