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6" r:id="rId5"/>
    <p:sldId id="262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7C57-40FF-4D7D-8FA2-D07C36CF1481}" type="datetimeFigureOut">
              <a:rPr lang="ru-RU" smtClean="0"/>
              <a:t>20.08.2011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D10C9-F4E4-4287-B67E-7E46BAF2B5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smile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563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/>
          <a:lstStyle/>
          <a:p>
            <a:pPr algn="ctr"/>
            <a:r>
              <a:rPr lang="ru-RU" sz="8800" b="1" i="1"/>
              <a:t/>
            </a:r>
            <a:br>
              <a:rPr lang="ru-RU" sz="8800" b="1" i="1"/>
            </a:br>
            <a:r>
              <a:rPr lang="ru-RU" sz="8800" b="1" i="1"/>
              <a:t>Наши помощники</a:t>
            </a:r>
            <a:r>
              <a:rPr lang="ru-RU" sz="6900" b="1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7588" name="Picture 4" descr="smile4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 flipH="1">
            <a:off x="1447798" y="457200"/>
            <a:ext cx="6324599" cy="6067425"/>
            <a:chOff x="476" y="988"/>
            <a:chExt cx="1884" cy="2789"/>
          </a:xfrm>
        </p:grpSpPr>
        <p:sp>
          <p:nvSpPr>
            <p:cNvPr id="67590" name="Freeform 6"/>
            <p:cNvSpPr>
              <a:spLocks/>
            </p:cNvSpPr>
            <p:nvPr/>
          </p:nvSpPr>
          <p:spPr bwMode="auto">
            <a:xfrm>
              <a:off x="476" y="988"/>
              <a:ext cx="1884" cy="2789"/>
            </a:xfrm>
            <a:custGeom>
              <a:avLst/>
              <a:gdLst/>
              <a:ahLst/>
              <a:cxnLst>
                <a:cxn ang="0">
                  <a:pos x="263" y="200"/>
                </a:cxn>
                <a:cxn ang="0">
                  <a:pos x="349" y="123"/>
                </a:cxn>
                <a:cxn ang="0">
                  <a:pos x="542" y="344"/>
                </a:cxn>
                <a:cxn ang="0">
                  <a:pos x="886" y="1095"/>
                </a:cxn>
                <a:cxn ang="0">
                  <a:pos x="1376" y="1295"/>
                </a:cxn>
                <a:cxn ang="0">
                  <a:pos x="1815" y="1315"/>
                </a:cxn>
                <a:cxn ang="0">
                  <a:pos x="1968" y="1125"/>
                </a:cxn>
                <a:cxn ang="0">
                  <a:pos x="1794" y="965"/>
                </a:cxn>
                <a:cxn ang="0">
                  <a:pos x="1666" y="925"/>
                </a:cxn>
                <a:cxn ang="0">
                  <a:pos x="1608" y="823"/>
                </a:cxn>
                <a:cxn ang="0">
                  <a:pos x="1745" y="754"/>
                </a:cxn>
                <a:cxn ang="0">
                  <a:pos x="2116" y="594"/>
                </a:cxn>
                <a:cxn ang="0">
                  <a:pos x="2277" y="639"/>
                </a:cxn>
                <a:cxn ang="0">
                  <a:pos x="2447" y="783"/>
                </a:cxn>
                <a:cxn ang="0">
                  <a:pos x="2322" y="981"/>
                </a:cxn>
                <a:cxn ang="0">
                  <a:pos x="2203" y="1207"/>
                </a:cxn>
                <a:cxn ang="0">
                  <a:pos x="2311" y="1366"/>
                </a:cxn>
                <a:cxn ang="0">
                  <a:pos x="2571" y="1390"/>
                </a:cxn>
                <a:cxn ang="0">
                  <a:pos x="2632" y="1551"/>
                </a:cxn>
                <a:cxn ang="0">
                  <a:pos x="2885" y="1869"/>
                </a:cxn>
                <a:cxn ang="0">
                  <a:pos x="3129" y="1494"/>
                </a:cxn>
                <a:cxn ang="0">
                  <a:pos x="3322" y="1051"/>
                </a:cxn>
                <a:cxn ang="0">
                  <a:pos x="3447" y="996"/>
                </a:cxn>
                <a:cxn ang="0">
                  <a:pos x="3407" y="1104"/>
                </a:cxn>
                <a:cxn ang="0">
                  <a:pos x="3625" y="892"/>
                </a:cxn>
                <a:cxn ang="0">
                  <a:pos x="3764" y="959"/>
                </a:cxn>
                <a:cxn ang="0">
                  <a:pos x="3649" y="1142"/>
                </a:cxn>
                <a:cxn ang="0">
                  <a:pos x="3269" y="1879"/>
                </a:cxn>
                <a:cxn ang="0">
                  <a:pos x="3054" y="2333"/>
                </a:cxn>
                <a:cxn ang="0">
                  <a:pos x="2652" y="2050"/>
                </a:cxn>
                <a:cxn ang="0">
                  <a:pos x="2337" y="2028"/>
                </a:cxn>
                <a:cxn ang="0">
                  <a:pos x="2204" y="2592"/>
                </a:cxn>
                <a:cxn ang="0">
                  <a:pos x="2620" y="3765"/>
                </a:cxn>
                <a:cxn ang="0">
                  <a:pos x="2225" y="4925"/>
                </a:cxn>
                <a:cxn ang="0">
                  <a:pos x="2359" y="5217"/>
                </a:cxn>
                <a:cxn ang="0">
                  <a:pos x="2515" y="5271"/>
                </a:cxn>
                <a:cxn ang="0">
                  <a:pos x="2518" y="5355"/>
                </a:cxn>
                <a:cxn ang="0">
                  <a:pos x="2290" y="5317"/>
                </a:cxn>
                <a:cxn ang="0">
                  <a:pos x="1976" y="5028"/>
                </a:cxn>
                <a:cxn ang="0">
                  <a:pos x="2011" y="4794"/>
                </a:cxn>
                <a:cxn ang="0">
                  <a:pos x="2109" y="4086"/>
                </a:cxn>
                <a:cxn ang="0">
                  <a:pos x="2284" y="3487"/>
                </a:cxn>
                <a:cxn ang="0">
                  <a:pos x="1969" y="3087"/>
                </a:cxn>
                <a:cxn ang="0">
                  <a:pos x="1861" y="4128"/>
                </a:cxn>
                <a:cxn ang="0">
                  <a:pos x="1786" y="4867"/>
                </a:cxn>
                <a:cxn ang="0">
                  <a:pos x="1842" y="5221"/>
                </a:cxn>
                <a:cxn ang="0">
                  <a:pos x="1708" y="5429"/>
                </a:cxn>
                <a:cxn ang="0">
                  <a:pos x="1390" y="5576"/>
                </a:cxn>
                <a:cxn ang="0">
                  <a:pos x="1446" y="5470"/>
                </a:cxn>
                <a:cxn ang="0">
                  <a:pos x="1624" y="5024"/>
                </a:cxn>
                <a:cxn ang="0">
                  <a:pos x="1548" y="4472"/>
                </a:cxn>
                <a:cxn ang="0">
                  <a:pos x="1542" y="3478"/>
                </a:cxn>
                <a:cxn ang="0">
                  <a:pos x="1468" y="2844"/>
                </a:cxn>
                <a:cxn ang="0">
                  <a:pos x="1607" y="2429"/>
                </a:cxn>
                <a:cxn ang="0">
                  <a:pos x="1330" y="1544"/>
                </a:cxn>
                <a:cxn ang="0">
                  <a:pos x="792" y="1508"/>
                </a:cxn>
                <a:cxn ang="0">
                  <a:pos x="464" y="515"/>
                </a:cxn>
                <a:cxn ang="0">
                  <a:pos x="135" y="299"/>
                </a:cxn>
              </a:cxnLst>
              <a:rect l="0" t="0" r="r" b="b"/>
              <a:pathLst>
                <a:path w="3768" h="5576">
                  <a:moveTo>
                    <a:pt x="67" y="0"/>
                  </a:moveTo>
                  <a:lnTo>
                    <a:pt x="86" y="18"/>
                  </a:lnTo>
                  <a:lnTo>
                    <a:pt x="101" y="40"/>
                  </a:lnTo>
                  <a:lnTo>
                    <a:pt x="112" y="62"/>
                  </a:lnTo>
                  <a:lnTo>
                    <a:pt x="125" y="86"/>
                  </a:lnTo>
                  <a:lnTo>
                    <a:pt x="135" y="107"/>
                  </a:lnTo>
                  <a:lnTo>
                    <a:pt x="147" y="128"/>
                  </a:lnTo>
                  <a:lnTo>
                    <a:pt x="164" y="147"/>
                  </a:lnTo>
                  <a:lnTo>
                    <a:pt x="190" y="164"/>
                  </a:lnTo>
                  <a:lnTo>
                    <a:pt x="206" y="171"/>
                  </a:lnTo>
                  <a:lnTo>
                    <a:pt x="231" y="185"/>
                  </a:lnTo>
                  <a:lnTo>
                    <a:pt x="263" y="200"/>
                  </a:lnTo>
                  <a:lnTo>
                    <a:pt x="296" y="217"/>
                  </a:lnTo>
                  <a:lnTo>
                    <a:pt x="328" y="231"/>
                  </a:lnTo>
                  <a:lnTo>
                    <a:pt x="357" y="244"/>
                  </a:lnTo>
                  <a:lnTo>
                    <a:pt x="381" y="251"/>
                  </a:lnTo>
                  <a:lnTo>
                    <a:pt x="394" y="251"/>
                  </a:lnTo>
                  <a:lnTo>
                    <a:pt x="392" y="231"/>
                  </a:lnTo>
                  <a:lnTo>
                    <a:pt x="386" y="213"/>
                  </a:lnTo>
                  <a:lnTo>
                    <a:pt x="378" y="196"/>
                  </a:lnTo>
                  <a:lnTo>
                    <a:pt x="368" y="178"/>
                  </a:lnTo>
                  <a:lnTo>
                    <a:pt x="360" y="160"/>
                  </a:lnTo>
                  <a:lnTo>
                    <a:pt x="352" y="142"/>
                  </a:lnTo>
                  <a:lnTo>
                    <a:pt x="349" y="123"/>
                  </a:lnTo>
                  <a:lnTo>
                    <a:pt x="349" y="106"/>
                  </a:lnTo>
                  <a:lnTo>
                    <a:pt x="356" y="99"/>
                  </a:lnTo>
                  <a:lnTo>
                    <a:pt x="367" y="98"/>
                  </a:lnTo>
                  <a:lnTo>
                    <a:pt x="380" y="101"/>
                  </a:lnTo>
                  <a:lnTo>
                    <a:pt x="391" y="106"/>
                  </a:lnTo>
                  <a:lnTo>
                    <a:pt x="420" y="137"/>
                  </a:lnTo>
                  <a:lnTo>
                    <a:pt x="450" y="170"/>
                  </a:lnTo>
                  <a:lnTo>
                    <a:pt x="474" y="202"/>
                  </a:lnTo>
                  <a:lnTo>
                    <a:pt x="498" y="237"/>
                  </a:lnTo>
                  <a:lnTo>
                    <a:pt x="516" y="270"/>
                  </a:lnTo>
                  <a:lnTo>
                    <a:pt x="531" y="307"/>
                  </a:lnTo>
                  <a:lnTo>
                    <a:pt x="542" y="344"/>
                  </a:lnTo>
                  <a:lnTo>
                    <a:pt x="549" y="383"/>
                  </a:lnTo>
                  <a:lnTo>
                    <a:pt x="604" y="454"/>
                  </a:lnTo>
                  <a:lnTo>
                    <a:pt x="654" y="525"/>
                  </a:lnTo>
                  <a:lnTo>
                    <a:pt x="698" y="598"/>
                  </a:lnTo>
                  <a:lnTo>
                    <a:pt x="739" y="673"/>
                  </a:lnTo>
                  <a:lnTo>
                    <a:pt x="775" y="749"/>
                  </a:lnTo>
                  <a:lnTo>
                    <a:pt x="806" y="828"/>
                  </a:lnTo>
                  <a:lnTo>
                    <a:pt x="831" y="910"/>
                  </a:lnTo>
                  <a:lnTo>
                    <a:pt x="854" y="993"/>
                  </a:lnTo>
                  <a:lnTo>
                    <a:pt x="867" y="1026"/>
                  </a:lnTo>
                  <a:lnTo>
                    <a:pt x="878" y="1061"/>
                  </a:lnTo>
                  <a:lnTo>
                    <a:pt x="886" y="1095"/>
                  </a:lnTo>
                  <a:lnTo>
                    <a:pt x="894" y="1132"/>
                  </a:lnTo>
                  <a:lnTo>
                    <a:pt x="903" y="1165"/>
                  </a:lnTo>
                  <a:lnTo>
                    <a:pt x="920" y="1197"/>
                  </a:lnTo>
                  <a:lnTo>
                    <a:pt x="945" y="1227"/>
                  </a:lnTo>
                  <a:lnTo>
                    <a:pt x="980" y="1253"/>
                  </a:lnTo>
                  <a:lnTo>
                    <a:pt x="1038" y="1253"/>
                  </a:lnTo>
                  <a:lnTo>
                    <a:pt x="1097" y="1257"/>
                  </a:lnTo>
                  <a:lnTo>
                    <a:pt x="1154" y="1262"/>
                  </a:lnTo>
                  <a:lnTo>
                    <a:pt x="1212" y="1269"/>
                  </a:lnTo>
                  <a:lnTo>
                    <a:pt x="1267" y="1276"/>
                  </a:lnTo>
                  <a:lnTo>
                    <a:pt x="1323" y="1285"/>
                  </a:lnTo>
                  <a:lnTo>
                    <a:pt x="1376" y="1295"/>
                  </a:lnTo>
                  <a:lnTo>
                    <a:pt x="1431" y="1308"/>
                  </a:lnTo>
                  <a:lnTo>
                    <a:pt x="1470" y="1295"/>
                  </a:lnTo>
                  <a:lnTo>
                    <a:pt x="1511" y="1286"/>
                  </a:lnTo>
                  <a:lnTo>
                    <a:pt x="1554" y="1280"/>
                  </a:lnTo>
                  <a:lnTo>
                    <a:pt x="1600" y="1278"/>
                  </a:lnTo>
                  <a:lnTo>
                    <a:pt x="1643" y="1278"/>
                  </a:lnTo>
                  <a:lnTo>
                    <a:pt x="1685" y="1283"/>
                  </a:lnTo>
                  <a:lnTo>
                    <a:pt x="1727" y="1292"/>
                  </a:lnTo>
                  <a:lnTo>
                    <a:pt x="1768" y="1308"/>
                  </a:lnTo>
                  <a:lnTo>
                    <a:pt x="1783" y="1310"/>
                  </a:lnTo>
                  <a:lnTo>
                    <a:pt x="1799" y="1313"/>
                  </a:lnTo>
                  <a:lnTo>
                    <a:pt x="1815" y="1315"/>
                  </a:lnTo>
                  <a:lnTo>
                    <a:pt x="1835" y="1318"/>
                  </a:lnTo>
                  <a:lnTo>
                    <a:pt x="1852" y="1318"/>
                  </a:lnTo>
                  <a:lnTo>
                    <a:pt x="1869" y="1319"/>
                  </a:lnTo>
                  <a:lnTo>
                    <a:pt x="1888" y="1318"/>
                  </a:lnTo>
                  <a:lnTo>
                    <a:pt x="1908" y="1317"/>
                  </a:lnTo>
                  <a:lnTo>
                    <a:pt x="1927" y="1291"/>
                  </a:lnTo>
                  <a:lnTo>
                    <a:pt x="1944" y="1266"/>
                  </a:lnTo>
                  <a:lnTo>
                    <a:pt x="1956" y="1239"/>
                  </a:lnTo>
                  <a:lnTo>
                    <a:pt x="1964" y="1213"/>
                  </a:lnTo>
                  <a:lnTo>
                    <a:pt x="1968" y="1184"/>
                  </a:lnTo>
                  <a:lnTo>
                    <a:pt x="1969" y="1156"/>
                  </a:lnTo>
                  <a:lnTo>
                    <a:pt x="1968" y="1125"/>
                  </a:lnTo>
                  <a:lnTo>
                    <a:pt x="1965" y="1093"/>
                  </a:lnTo>
                  <a:lnTo>
                    <a:pt x="1953" y="1079"/>
                  </a:lnTo>
                  <a:lnTo>
                    <a:pt x="1942" y="1067"/>
                  </a:lnTo>
                  <a:lnTo>
                    <a:pt x="1930" y="1055"/>
                  </a:lnTo>
                  <a:lnTo>
                    <a:pt x="1919" y="1042"/>
                  </a:lnTo>
                  <a:lnTo>
                    <a:pt x="1906" y="1029"/>
                  </a:lnTo>
                  <a:lnTo>
                    <a:pt x="1899" y="1016"/>
                  </a:lnTo>
                  <a:lnTo>
                    <a:pt x="1892" y="1001"/>
                  </a:lnTo>
                  <a:lnTo>
                    <a:pt x="1890" y="986"/>
                  </a:lnTo>
                  <a:lnTo>
                    <a:pt x="1797" y="986"/>
                  </a:lnTo>
                  <a:lnTo>
                    <a:pt x="1795" y="975"/>
                  </a:lnTo>
                  <a:lnTo>
                    <a:pt x="1794" y="965"/>
                  </a:lnTo>
                  <a:lnTo>
                    <a:pt x="1792" y="954"/>
                  </a:lnTo>
                  <a:lnTo>
                    <a:pt x="1788" y="945"/>
                  </a:lnTo>
                  <a:lnTo>
                    <a:pt x="1781" y="936"/>
                  </a:lnTo>
                  <a:lnTo>
                    <a:pt x="1771" y="931"/>
                  </a:lnTo>
                  <a:lnTo>
                    <a:pt x="1757" y="928"/>
                  </a:lnTo>
                  <a:lnTo>
                    <a:pt x="1743" y="930"/>
                  </a:lnTo>
                  <a:lnTo>
                    <a:pt x="1729" y="931"/>
                  </a:lnTo>
                  <a:lnTo>
                    <a:pt x="1717" y="932"/>
                  </a:lnTo>
                  <a:lnTo>
                    <a:pt x="1704" y="931"/>
                  </a:lnTo>
                  <a:lnTo>
                    <a:pt x="1691" y="930"/>
                  </a:lnTo>
                  <a:lnTo>
                    <a:pt x="1679" y="927"/>
                  </a:lnTo>
                  <a:lnTo>
                    <a:pt x="1666" y="925"/>
                  </a:lnTo>
                  <a:lnTo>
                    <a:pt x="1655" y="922"/>
                  </a:lnTo>
                  <a:lnTo>
                    <a:pt x="1645" y="920"/>
                  </a:lnTo>
                  <a:lnTo>
                    <a:pt x="1653" y="911"/>
                  </a:lnTo>
                  <a:lnTo>
                    <a:pt x="1658" y="901"/>
                  </a:lnTo>
                  <a:lnTo>
                    <a:pt x="1661" y="889"/>
                  </a:lnTo>
                  <a:lnTo>
                    <a:pt x="1665" y="880"/>
                  </a:lnTo>
                  <a:lnTo>
                    <a:pt x="1658" y="867"/>
                  </a:lnTo>
                  <a:lnTo>
                    <a:pt x="1650" y="858"/>
                  </a:lnTo>
                  <a:lnTo>
                    <a:pt x="1640" y="848"/>
                  </a:lnTo>
                  <a:lnTo>
                    <a:pt x="1630" y="839"/>
                  </a:lnTo>
                  <a:lnTo>
                    <a:pt x="1619" y="830"/>
                  </a:lnTo>
                  <a:lnTo>
                    <a:pt x="1608" y="823"/>
                  </a:lnTo>
                  <a:lnTo>
                    <a:pt x="1596" y="816"/>
                  </a:lnTo>
                  <a:lnTo>
                    <a:pt x="1584" y="809"/>
                  </a:lnTo>
                  <a:lnTo>
                    <a:pt x="1586" y="802"/>
                  </a:lnTo>
                  <a:lnTo>
                    <a:pt x="1594" y="798"/>
                  </a:lnTo>
                  <a:lnTo>
                    <a:pt x="1601" y="795"/>
                  </a:lnTo>
                  <a:lnTo>
                    <a:pt x="1612" y="792"/>
                  </a:lnTo>
                  <a:lnTo>
                    <a:pt x="1622" y="789"/>
                  </a:lnTo>
                  <a:lnTo>
                    <a:pt x="1632" y="786"/>
                  </a:lnTo>
                  <a:lnTo>
                    <a:pt x="1640" y="781"/>
                  </a:lnTo>
                  <a:lnTo>
                    <a:pt x="1649" y="775"/>
                  </a:lnTo>
                  <a:lnTo>
                    <a:pt x="1698" y="769"/>
                  </a:lnTo>
                  <a:lnTo>
                    <a:pt x="1745" y="754"/>
                  </a:lnTo>
                  <a:lnTo>
                    <a:pt x="1786" y="729"/>
                  </a:lnTo>
                  <a:lnTo>
                    <a:pt x="1824" y="701"/>
                  </a:lnTo>
                  <a:lnTo>
                    <a:pt x="1861" y="669"/>
                  </a:lnTo>
                  <a:lnTo>
                    <a:pt x="1899" y="638"/>
                  </a:lnTo>
                  <a:lnTo>
                    <a:pt x="1938" y="611"/>
                  </a:lnTo>
                  <a:lnTo>
                    <a:pt x="1985" y="592"/>
                  </a:lnTo>
                  <a:lnTo>
                    <a:pt x="2007" y="587"/>
                  </a:lnTo>
                  <a:lnTo>
                    <a:pt x="2031" y="585"/>
                  </a:lnTo>
                  <a:lnTo>
                    <a:pt x="2052" y="583"/>
                  </a:lnTo>
                  <a:lnTo>
                    <a:pt x="2074" y="585"/>
                  </a:lnTo>
                  <a:lnTo>
                    <a:pt x="2095" y="587"/>
                  </a:lnTo>
                  <a:lnTo>
                    <a:pt x="2116" y="594"/>
                  </a:lnTo>
                  <a:lnTo>
                    <a:pt x="2134" y="603"/>
                  </a:lnTo>
                  <a:lnTo>
                    <a:pt x="2154" y="615"/>
                  </a:lnTo>
                  <a:lnTo>
                    <a:pt x="2164" y="609"/>
                  </a:lnTo>
                  <a:lnTo>
                    <a:pt x="2175" y="606"/>
                  </a:lnTo>
                  <a:lnTo>
                    <a:pt x="2186" y="603"/>
                  </a:lnTo>
                  <a:lnTo>
                    <a:pt x="2198" y="602"/>
                  </a:lnTo>
                  <a:lnTo>
                    <a:pt x="2209" y="600"/>
                  </a:lnTo>
                  <a:lnTo>
                    <a:pt x="2223" y="601"/>
                  </a:lnTo>
                  <a:lnTo>
                    <a:pt x="2235" y="602"/>
                  </a:lnTo>
                  <a:lnTo>
                    <a:pt x="2247" y="605"/>
                  </a:lnTo>
                  <a:lnTo>
                    <a:pt x="2262" y="620"/>
                  </a:lnTo>
                  <a:lnTo>
                    <a:pt x="2277" y="639"/>
                  </a:lnTo>
                  <a:lnTo>
                    <a:pt x="2288" y="658"/>
                  </a:lnTo>
                  <a:lnTo>
                    <a:pt x="2300" y="677"/>
                  </a:lnTo>
                  <a:lnTo>
                    <a:pt x="2311" y="696"/>
                  </a:lnTo>
                  <a:lnTo>
                    <a:pt x="2324" y="715"/>
                  </a:lnTo>
                  <a:lnTo>
                    <a:pt x="2337" y="733"/>
                  </a:lnTo>
                  <a:lnTo>
                    <a:pt x="2354" y="753"/>
                  </a:lnTo>
                  <a:lnTo>
                    <a:pt x="2367" y="761"/>
                  </a:lnTo>
                  <a:lnTo>
                    <a:pt x="2382" y="768"/>
                  </a:lnTo>
                  <a:lnTo>
                    <a:pt x="2396" y="774"/>
                  </a:lnTo>
                  <a:lnTo>
                    <a:pt x="2415" y="778"/>
                  </a:lnTo>
                  <a:lnTo>
                    <a:pt x="2430" y="780"/>
                  </a:lnTo>
                  <a:lnTo>
                    <a:pt x="2447" y="783"/>
                  </a:lnTo>
                  <a:lnTo>
                    <a:pt x="2467" y="784"/>
                  </a:lnTo>
                  <a:lnTo>
                    <a:pt x="2485" y="785"/>
                  </a:lnTo>
                  <a:lnTo>
                    <a:pt x="2483" y="811"/>
                  </a:lnTo>
                  <a:lnTo>
                    <a:pt x="2475" y="836"/>
                  </a:lnTo>
                  <a:lnTo>
                    <a:pt x="2460" y="860"/>
                  </a:lnTo>
                  <a:lnTo>
                    <a:pt x="2444" y="885"/>
                  </a:lnTo>
                  <a:lnTo>
                    <a:pt x="2422" y="906"/>
                  </a:lnTo>
                  <a:lnTo>
                    <a:pt x="2398" y="926"/>
                  </a:lnTo>
                  <a:lnTo>
                    <a:pt x="2372" y="944"/>
                  </a:lnTo>
                  <a:lnTo>
                    <a:pt x="2346" y="960"/>
                  </a:lnTo>
                  <a:lnTo>
                    <a:pt x="2330" y="969"/>
                  </a:lnTo>
                  <a:lnTo>
                    <a:pt x="2322" y="981"/>
                  </a:lnTo>
                  <a:lnTo>
                    <a:pt x="2318" y="993"/>
                  </a:lnTo>
                  <a:lnTo>
                    <a:pt x="2318" y="1009"/>
                  </a:lnTo>
                  <a:lnTo>
                    <a:pt x="2316" y="1023"/>
                  </a:lnTo>
                  <a:lnTo>
                    <a:pt x="2316" y="1037"/>
                  </a:lnTo>
                  <a:lnTo>
                    <a:pt x="2314" y="1049"/>
                  </a:lnTo>
                  <a:lnTo>
                    <a:pt x="2309" y="1063"/>
                  </a:lnTo>
                  <a:lnTo>
                    <a:pt x="2299" y="1088"/>
                  </a:lnTo>
                  <a:lnTo>
                    <a:pt x="2283" y="1112"/>
                  </a:lnTo>
                  <a:lnTo>
                    <a:pt x="2261" y="1135"/>
                  </a:lnTo>
                  <a:lnTo>
                    <a:pt x="2240" y="1159"/>
                  </a:lnTo>
                  <a:lnTo>
                    <a:pt x="2219" y="1181"/>
                  </a:lnTo>
                  <a:lnTo>
                    <a:pt x="2203" y="1207"/>
                  </a:lnTo>
                  <a:lnTo>
                    <a:pt x="2196" y="1235"/>
                  </a:lnTo>
                  <a:lnTo>
                    <a:pt x="2202" y="1267"/>
                  </a:lnTo>
                  <a:lnTo>
                    <a:pt x="2201" y="1281"/>
                  </a:lnTo>
                  <a:lnTo>
                    <a:pt x="2203" y="1296"/>
                  </a:lnTo>
                  <a:lnTo>
                    <a:pt x="2207" y="1309"/>
                  </a:lnTo>
                  <a:lnTo>
                    <a:pt x="2217" y="1322"/>
                  </a:lnTo>
                  <a:lnTo>
                    <a:pt x="2226" y="1332"/>
                  </a:lnTo>
                  <a:lnTo>
                    <a:pt x="2239" y="1341"/>
                  </a:lnTo>
                  <a:lnTo>
                    <a:pt x="2254" y="1349"/>
                  </a:lnTo>
                  <a:lnTo>
                    <a:pt x="2272" y="1359"/>
                  </a:lnTo>
                  <a:lnTo>
                    <a:pt x="2292" y="1361"/>
                  </a:lnTo>
                  <a:lnTo>
                    <a:pt x="2311" y="1366"/>
                  </a:lnTo>
                  <a:lnTo>
                    <a:pt x="2331" y="1371"/>
                  </a:lnTo>
                  <a:lnTo>
                    <a:pt x="2352" y="1377"/>
                  </a:lnTo>
                  <a:lnTo>
                    <a:pt x="2372" y="1380"/>
                  </a:lnTo>
                  <a:lnTo>
                    <a:pt x="2393" y="1382"/>
                  </a:lnTo>
                  <a:lnTo>
                    <a:pt x="2414" y="1379"/>
                  </a:lnTo>
                  <a:lnTo>
                    <a:pt x="2436" y="1372"/>
                  </a:lnTo>
                  <a:lnTo>
                    <a:pt x="2458" y="1370"/>
                  </a:lnTo>
                  <a:lnTo>
                    <a:pt x="2483" y="1370"/>
                  </a:lnTo>
                  <a:lnTo>
                    <a:pt x="2506" y="1371"/>
                  </a:lnTo>
                  <a:lnTo>
                    <a:pt x="2531" y="1375"/>
                  </a:lnTo>
                  <a:lnTo>
                    <a:pt x="2551" y="1380"/>
                  </a:lnTo>
                  <a:lnTo>
                    <a:pt x="2571" y="1390"/>
                  </a:lnTo>
                  <a:lnTo>
                    <a:pt x="2588" y="1402"/>
                  </a:lnTo>
                  <a:lnTo>
                    <a:pt x="2604" y="1422"/>
                  </a:lnTo>
                  <a:lnTo>
                    <a:pt x="2612" y="1434"/>
                  </a:lnTo>
                  <a:lnTo>
                    <a:pt x="2617" y="1448"/>
                  </a:lnTo>
                  <a:lnTo>
                    <a:pt x="2620" y="1463"/>
                  </a:lnTo>
                  <a:lnTo>
                    <a:pt x="2624" y="1478"/>
                  </a:lnTo>
                  <a:lnTo>
                    <a:pt x="2625" y="1493"/>
                  </a:lnTo>
                  <a:lnTo>
                    <a:pt x="2629" y="1508"/>
                  </a:lnTo>
                  <a:lnTo>
                    <a:pt x="2633" y="1523"/>
                  </a:lnTo>
                  <a:lnTo>
                    <a:pt x="2640" y="1538"/>
                  </a:lnTo>
                  <a:lnTo>
                    <a:pt x="2634" y="1543"/>
                  </a:lnTo>
                  <a:lnTo>
                    <a:pt x="2632" y="1551"/>
                  </a:lnTo>
                  <a:lnTo>
                    <a:pt x="2630" y="1561"/>
                  </a:lnTo>
                  <a:lnTo>
                    <a:pt x="2632" y="1573"/>
                  </a:lnTo>
                  <a:lnTo>
                    <a:pt x="2632" y="1583"/>
                  </a:lnTo>
                  <a:lnTo>
                    <a:pt x="2634" y="1595"/>
                  </a:lnTo>
                  <a:lnTo>
                    <a:pt x="2635" y="1607"/>
                  </a:lnTo>
                  <a:lnTo>
                    <a:pt x="2636" y="1619"/>
                  </a:lnTo>
                  <a:lnTo>
                    <a:pt x="2670" y="1662"/>
                  </a:lnTo>
                  <a:lnTo>
                    <a:pt x="2710" y="1704"/>
                  </a:lnTo>
                  <a:lnTo>
                    <a:pt x="2755" y="1744"/>
                  </a:lnTo>
                  <a:lnTo>
                    <a:pt x="2801" y="1785"/>
                  </a:lnTo>
                  <a:lnTo>
                    <a:pt x="2845" y="1825"/>
                  </a:lnTo>
                  <a:lnTo>
                    <a:pt x="2885" y="1869"/>
                  </a:lnTo>
                  <a:lnTo>
                    <a:pt x="2921" y="1913"/>
                  </a:lnTo>
                  <a:lnTo>
                    <a:pt x="2948" y="1963"/>
                  </a:lnTo>
                  <a:lnTo>
                    <a:pt x="2949" y="1972"/>
                  </a:lnTo>
                  <a:lnTo>
                    <a:pt x="2954" y="1981"/>
                  </a:lnTo>
                  <a:lnTo>
                    <a:pt x="2961" y="1987"/>
                  </a:lnTo>
                  <a:lnTo>
                    <a:pt x="2969" y="1993"/>
                  </a:lnTo>
                  <a:lnTo>
                    <a:pt x="2989" y="1906"/>
                  </a:lnTo>
                  <a:lnTo>
                    <a:pt x="3013" y="1822"/>
                  </a:lnTo>
                  <a:lnTo>
                    <a:pt x="3039" y="1739"/>
                  </a:lnTo>
                  <a:lnTo>
                    <a:pt x="3069" y="1658"/>
                  </a:lnTo>
                  <a:lnTo>
                    <a:pt x="3097" y="1575"/>
                  </a:lnTo>
                  <a:lnTo>
                    <a:pt x="3129" y="1494"/>
                  </a:lnTo>
                  <a:lnTo>
                    <a:pt x="3158" y="1413"/>
                  </a:lnTo>
                  <a:lnTo>
                    <a:pt x="3191" y="1330"/>
                  </a:lnTo>
                  <a:lnTo>
                    <a:pt x="3197" y="1296"/>
                  </a:lnTo>
                  <a:lnTo>
                    <a:pt x="3202" y="1262"/>
                  </a:lnTo>
                  <a:lnTo>
                    <a:pt x="3204" y="1227"/>
                  </a:lnTo>
                  <a:lnTo>
                    <a:pt x="3210" y="1193"/>
                  </a:lnTo>
                  <a:lnTo>
                    <a:pt x="3218" y="1159"/>
                  </a:lnTo>
                  <a:lnTo>
                    <a:pt x="3234" y="1128"/>
                  </a:lnTo>
                  <a:lnTo>
                    <a:pt x="3255" y="1097"/>
                  </a:lnTo>
                  <a:lnTo>
                    <a:pt x="3288" y="1073"/>
                  </a:lnTo>
                  <a:lnTo>
                    <a:pt x="3305" y="1061"/>
                  </a:lnTo>
                  <a:lnTo>
                    <a:pt x="3322" y="1051"/>
                  </a:lnTo>
                  <a:lnTo>
                    <a:pt x="3339" y="1040"/>
                  </a:lnTo>
                  <a:lnTo>
                    <a:pt x="3358" y="1030"/>
                  </a:lnTo>
                  <a:lnTo>
                    <a:pt x="3374" y="1018"/>
                  </a:lnTo>
                  <a:lnTo>
                    <a:pt x="3391" y="1007"/>
                  </a:lnTo>
                  <a:lnTo>
                    <a:pt x="3407" y="993"/>
                  </a:lnTo>
                  <a:lnTo>
                    <a:pt x="3424" y="980"/>
                  </a:lnTo>
                  <a:lnTo>
                    <a:pt x="3431" y="978"/>
                  </a:lnTo>
                  <a:lnTo>
                    <a:pt x="3436" y="979"/>
                  </a:lnTo>
                  <a:lnTo>
                    <a:pt x="3438" y="981"/>
                  </a:lnTo>
                  <a:lnTo>
                    <a:pt x="3442" y="986"/>
                  </a:lnTo>
                  <a:lnTo>
                    <a:pt x="3443" y="990"/>
                  </a:lnTo>
                  <a:lnTo>
                    <a:pt x="3447" y="996"/>
                  </a:lnTo>
                  <a:lnTo>
                    <a:pt x="3449" y="1002"/>
                  </a:lnTo>
                  <a:lnTo>
                    <a:pt x="3453" y="1007"/>
                  </a:lnTo>
                  <a:lnTo>
                    <a:pt x="3450" y="1020"/>
                  </a:lnTo>
                  <a:lnTo>
                    <a:pt x="3445" y="1034"/>
                  </a:lnTo>
                  <a:lnTo>
                    <a:pt x="3436" y="1047"/>
                  </a:lnTo>
                  <a:lnTo>
                    <a:pt x="3424" y="1061"/>
                  </a:lnTo>
                  <a:lnTo>
                    <a:pt x="3410" y="1073"/>
                  </a:lnTo>
                  <a:lnTo>
                    <a:pt x="3397" y="1085"/>
                  </a:lnTo>
                  <a:lnTo>
                    <a:pt x="3385" y="1098"/>
                  </a:lnTo>
                  <a:lnTo>
                    <a:pt x="3375" y="1113"/>
                  </a:lnTo>
                  <a:lnTo>
                    <a:pt x="3379" y="1117"/>
                  </a:lnTo>
                  <a:lnTo>
                    <a:pt x="3407" y="1104"/>
                  </a:lnTo>
                  <a:lnTo>
                    <a:pt x="3440" y="1092"/>
                  </a:lnTo>
                  <a:lnTo>
                    <a:pt x="3472" y="1079"/>
                  </a:lnTo>
                  <a:lnTo>
                    <a:pt x="3507" y="1067"/>
                  </a:lnTo>
                  <a:lnTo>
                    <a:pt x="3535" y="1049"/>
                  </a:lnTo>
                  <a:lnTo>
                    <a:pt x="3564" y="1031"/>
                  </a:lnTo>
                  <a:lnTo>
                    <a:pt x="3586" y="1009"/>
                  </a:lnTo>
                  <a:lnTo>
                    <a:pt x="3604" y="983"/>
                  </a:lnTo>
                  <a:lnTo>
                    <a:pt x="3612" y="966"/>
                  </a:lnTo>
                  <a:lnTo>
                    <a:pt x="3617" y="949"/>
                  </a:lnTo>
                  <a:lnTo>
                    <a:pt x="3618" y="929"/>
                  </a:lnTo>
                  <a:lnTo>
                    <a:pt x="3620" y="911"/>
                  </a:lnTo>
                  <a:lnTo>
                    <a:pt x="3625" y="892"/>
                  </a:lnTo>
                  <a:lnTo>
                    <a:pt x="3634" y="877"/>
                  </a:lnTo>
                  <a:lnTo>
                    <a:pt x="3649" y="864"/>
                  </a:lnTo>
                  <a:lnTo>
                    <a:pt x="3674" y="856"/>
                  </a:lnTo>
                  <a:lnTo>
                    <a:pt x="3687" y="886"/>
                  </a:lnTo>
                  <a:lnTo>
                    <a:pt x="3748" y="842"/>
                  </a:lnTo>
                  <a:lnTo>
                    <a:pt x="3757" y="854"/>
                  </a:lnTo>
                  <a:lnTo>
                    <a:pt x="3763" y="869"/>
                  </a:lnTo>
                  <a:lnTo>
                    <a:pt x="3767" y="887"/>
                  </a:lnTo>
                  <a:lnTo>
                    <a:pt x="3768" y="906"/>
                  </a:lnTo>
                  <a:lnTo>
                    <a:pt x="3767" y="924"/>
                  </a:lnTo>
                  <a:lnTo>
                    <a:pt x="3766" y="942"/>
                  </a:lnTo>
                  <a:lnTo>
                    <a:pt x="3764" y="959"/>
                  </a:lnTo>
                  <a:lnTo>
                    <a:pt x="3764" y="976"/>
                  </a:lnTo>
                  <a:lnTo>
                    <a:pt x="3758" y="984"/>
                  </a:lnTo>
                  <a:lnTo>
                    <a:pt x="3756" y="995"/>
                  </a:lnTo>
                  <a:lnTo>
                    <a:pt x="3752" y="1006"/>
                  </a:lnTo>
                  <a:lnTo>
                    <a:pt x="3751" y="1018"/>
                  </a:lnTo>
                  <a:lnTo>
                    <a:pt x="3747" y="1029"/>
                  </a:lnTo>
                  <a:lnTo>
                    <a:pt x="3745" y="1040"/>
                  </a:lnTo>
                  <a:lnTo>
                    <a:pt x="3740" y="1052"/>
                  </a:lnTo>
                  <a:lnTo>
                    <a:pt x="3731" y="1063"/>
                  </a:lnTo>
                  <a:lnTo>
                    <a:pt x="3701" y="1086"/>
                  </a:lnTo>
                  <a:lnTo>
                    <a:pt x="3676" y="1113"/>
                  </a:lnTo>
                  <a:lnTo>
                    <a:pt x="3649" y="1142"/>
                  </a:lnTo>
                  <a:lnTo>
                    <a:pt x="3623" y="1172"/>
                  </a:lnTo>
                  <a:lnTo>
                    <a:pt x="3594" y="1198"/>
                  </a:lnTo>
                  <a:lnTo>
                    <a:pt x="3564" y="1224"/>
                  </a:lnTo>
                  <a:lnTo>
                    <a:pt x="3528" y="1245"/>
                  </a:lnTo>
                  <a:lnTo>
                    <a:pt x="3490" y="1261"/>
                  </a:lnTo>
                  <a:lnTo>
                    <a:pt x="3411" y="1333"/>
                  </a:lnTo>
                  <a:lnTo>
                    <a:pt x="3363" y="1417"/>
                  </a:lnTo>
                  <a:lnTo>
                    <a:pt x="3331" y="1504"/>
                  </a:lnTo>
                  <a:lnTo>
                    <a:pt x="3315" y="1598"/>
                  </a:lnTo>
                  <a:lnTo>
                    <a:pt x="3303" y="1692"/>
                  </a:lnTo>
                  <a:lnTo>
                    <a:pt x="3289" y="1786"/>
                  </a:lnTo>
                  <a:lnTo>
                    <a:pt x="3269" y="1879"/>
                  </a:lnTo>
                  <a:lnTo>
                    <a:pt x="3236" y="1966"/>
                  </a:lnTo>
                  <a:lnTo>
                    <a:pt x="3216" y="2010"/>
                  </a:lnTo>
                  <a:lnTo>
                    <a:pt x="3195" y="2055"/>
                  </a:lnTo>
                  <a:lnTo>
                    <a:pt x="3173" y="2100"/>
                  </a:lnTo>
                  <a:lnTo>
                    <a:pt x="3151" y="2145"/>
                  </a:lnTo>
                  <a:lnTo>
                    <a:pt x="3128" y="2188"/>
                  </a:lnTo>
                  <a:lnTo>
                    <a:pt x="3106" y="2233"/>
                  </a:lnTo>
                  <a:lnTo>
                    <a:pt x="3085" y="2276"/>
                  </a:lnTo>
                  <a:lnTo>
                    <a:pt x="3067" y="2321"/>
                  </a:lnTo>
                  <a:lnTo>
                    <a:pt x="3059" y="2323"/>
                  </a:lnTo>
                  <a:lnTo>
                    <a:pt x="3055" y="2329"/>
                  </a:lnTo>
                  <a:lnTo>
                    <a:pt x="3054" y="2333"/>
                  </a:lnTo>
                  <a:lnTo>
                    <a:pt x="3048" y="2336"/>
                  </a:lnTo>
                  <a:lnTo>
                    <a:pt x="3038" y="2337"/>
                  </a:lnTo>
                  <a:lnTo>
                    <a:pt x="3030" y="2342"/>
                  </a:lnTo>
                  <a:lnTo>
                    <a:pt x="2979" y="2322"/>
                  </a:lnTo>
                  <a:lnTo>
                    <a:pt x="2929" y="2296"/>
                  </a:lnTo>
                  <a:lnTo>
                    <a:pt x="2884" y="2265"/>
                  </a:lnTo>
                  <a:lnTo>
                    <a:pt x="2842" y="2232"/>
                  </a:lnTo>
                  <a:lnTo>
                    <a:pt x="2801" y="2195"/>
                  </a:lnTo>
                  <a:lnTo>
                    <a:pt x="2762" y="2158"/>
                  </a:lnTo>
                  <a:lnTo>
                    <a:pt x="2724" y="2121"/>
                  </a:lnTo>
                  <a:lnTo>
                    <a:pt x="2686" y="2087"/>
                  </a:lnTo>
                  <a:lnTo>
                    <a:pt x="2652" y="2050"/>
                  </a:lnTo>
                  <a:lnTo>
                    <a:pt x="2625" y="2012"/>
                  </a:lnTo>
                  <a:lnTo>
                    <a:pt x="2598" y="1974"/>
                  </a:lnTo>
                  <a:lnTo>
                    <a:pt x="2571" y="1936"/>
                  </a:lnTo>
                  <a:lnTo>
                    <a:pt x="2543" y="1899"/>
                  </a:lnTo>
                  <a:lnTo>
                    <a:pt x="2510" y="1866"/>
                  </a:lnTo>
                  <a:lnTo>
                    <a:pt x="2473" y="1837"/>
                  </a:lnTo>
                  <a:lnTo>
                    <a:pt x="2428" y="1816"/>
                  </a:lnTo>
                  <a:lnTo>
                    <a:pt x="2412" y="1858"/>
                  </a:lnTo>
                  <a:lnTo>
                    <a:pt x="2394" y="1900"/>
                  </a:lnTo>
                  <a:lnTo>
                    <a:pt x="2375" y="1942"/>
                  </a:lnTo>
                  <a:lnTo>
                    <a:pt x="2357" y="1985"/>
                  </a:lnTo>
                  <a:lnTo>
                    <a:pt x="2337" y="2028"/>
                  </a:lnTo>
                  <a:lnTo>
                    <a:pt x="2320" y="2071"/>
                  </a:lnTo>
                  <a:lnTo>
                    <a:pt x="2304" y="2114"/>
                  </a:lnTo>
                  <a:lnTo>
                    <a:pt x="2293" y="2160"/>
                  </a:lnTo>
                  <a:lnTo>
                    <a:pt x="2272" y="2193"/>
                  </a:lnTo>
                  <a:lnTo>
                    <a:pt x="2257" y="2228"/>
                  </a:lnTo>
                  <a:lnTo>
                    <a:pt x="2245" y="2262"/>
                  </a:lnTo>
                  <a:lnTo>
                    <a:pt x="2236" y="2299"/>
                  </a:lnTo>
                  <a:lnTo>
                    <a:pt x="2226" y="2337"/>
                  </a:lnTo>
                  <a:lnTo>
                    <a:pt x="2219" y="2373"/>
                  </a:lnTo>
                  <a:lnTo>
                    <a:pt x="2208" y="2410"/>
                  </a:lnTo>
                  <a:lnTo>
                    <a:pt x="2198" y="2448"/>
                  </a:lnTo>
                  <a:lnTo>
                    <a:pt x="2204" y="2592"/>
                  </a:lnTo>
                  <a:lnTo>
                    <a:pt x="2247" y="2721"/>
                  </a:lnTo>
                  <a:lnTo>
                    <a:pt x="2316" y="2842"/>
                  </a:lnTo>
                  <a:lnTo>
                    <a:pt x="2404" y="2956"/>
                  </a:lnTo>
                  <a:lnTo>
                    <a:pt x="2495" y="3068"/>
                  </a:lnTo>
                  <a:lnTo>
                    <a:pt x="2585" y="3183"/>
                  </a:lnTo>
                  <a:lnTo>
                    <a:pt x="2661" y="3307"/>
                  </a:lnTo>
                  <a:lnTo>
                    <a:pt x="2714" y="3441"/>
                  </a:lnTo>
                  <a:lnTo>
                    <a:pt x="2715" y="3511"/>
                  </a:lnTo>
                  <a:lnTo>
                    <a:pt x="2704" y="3578"/>
                  </a:lnTo>
                  <a:lnTo>
                    <a:pt x="2683" y="3641"/>
                  </a:lnTo>
                  <a:lnTo>
                    <a:pt x="2654" y="3703"/>
                  </a:lnTo>
                  <a:lnTo>
                    <a:pt x="2620" y="3765"/>
                  </a:lnTo>
                  <a:lnTo>
                    <a:pt x="2586" y="3825"/>
                  </a:lnTo>
                  <a:lnTo>
                    <a:pt x="2554" y="3886"/>
                  </a:lnTo>
                  <a:lnTo>
                    <a:pt x="2531" y="3949"/>
                  </a:lnTo>
                  <a:lnTo>
                    <a:pt x="2485" y="4065"/>
                  </a:lnTo>
                  <a:lnTo>
                    <a:pt x="2436" y="4180"/>
                  </a:lnTo>
                  <a:lnTo>
                    <a:pt x="2384" y="4295"/>
                  </a:lnTo>
                  <a:lnTo>
                    <a:pt x="2335" y="4411"/>
                  </a:lnTo>
                  <a:lnTo>
                    <a:pt x="2290" y="4529"/>
                  </a:lnTo>
                  <a:lnTo>
                    <a:pt x="2255" y="4647"/>
                  </a:lnTo>
                  <a:lnTo>
                    <a:pt x="2231" y="4767"/>
                  </a:lnTo>
                  <a:lnTo>
                    <a:pt x="2223" y="4890"/>
                  </a:lnTo>
                  <a:lnTo>
                    <a:pt x="2225" y="4925"/>
                  </a:lnTo>
                  <a:lnTo>
                    <a:pt x="2238" y="4959"/>
                  </a:lnTo>
                  <a:lnTo>
                    <a:pt x="2255" y="4993"/>
                  </a:lnTo>
                  <a:lnTo>
                    <a:pt x="2277" y="5025"/>
                  </a:lnTo>
                  <a:lnTo>
                    <a:pt x="2297" y="5057"/>
                  </a:lnTo>
                  <a:lnTo>
                    <a:pt x="2316" y="5092"/>
                  </a:lnTo>
                  <a:lnTo>
                    <a:pt x="2330" y="5126"/>
                  </a:lnTo>
                  <a:lnTo>
                    <a:pt x="2337" y="5164"/>
                  </a:lnTo>
                  <a:lnTo>
                    <a:pt x="2342" y="5172"/>
                  </a:lnTo>
                  <a:lnTo>
                    <a:pt x="2346" y="5183"/>
                  </a:lnTo>
                  <a:lnTo>
                    <a:pt x="2350" y="5195"/>
                  </a:lnTo>
                  <a:lnTo>
                    <a:pt x="2354" y="5206"/>
                  </a:lnTo>
                  <a:lnTo>
                    <a:pt x="2359" y="5217"/>
                  </a:lnTo>
                  <a:lnTo>
                    <a:pt x="2368" y="5228"/>
                  </a:lnTo>
                  <a:lnTo>
                    <a:pt x="2379" y="5236"/>
                  </a:lnTo>
                  <a:lnTo>
                    <a:pt x="2394" y="5245"/>
                  </a:lnTo>
                  <a:lnTo>
                    <a:pt x="2409" y="5243"/>
                  </a:lnTo>
                  <a:lnTo>
                    <a:pt x="2426" y="5241"/>
                  </a:lnTo>
                  <a:lnTo>
                    <a:pt x="2443" y="5239"/>
                  </a:lnTo>
                  <a:lnTo>
                    <a:pt x="2462" y="5238"/>
                  </a:lnTo>
                  <a:lnTo>
                    <a:pt x="2479" y="5238"/>
                  </a:lnTo>
                  <a:lnTo>
                    <a:pt x="2495" y="5242"/>
                  </a:lnTo>
                  <a:lnTo>
                    <a:pt x="2507" y="5249"/>
                  </a:lnTo>
                  <a:lnTo>
                    <a:pt x="2517" y="5262"/>
                  </a:lnTo>
                  <a:lnTo>
                    <a:pt x="2515" y="5271"/>
                  </a:lnTo>
                  <a:lnTo>
                    <a:pt x="2517" y="5278"/>
                  </a:lnTo>
                  <a:lnTo>
                    <a:pt x="2523" y="5283"/>
                  </a:lnTo>
                  <a:lnTo>
                    <a:pt x="2532" y="5290"/>
                  </a:lnTo>
                  <a:lnTo>
                    <a:pt x="2538" y="5294"/>
                  </a:lnTo>
                  <a:lnTo>
                    <a:pt x="2545" y="5299"/>
                  </a:lnTo>
                  <a:lnTo>
                    <a:pt x="2548" y="5305"/>
                  </a:lnTo>
                  <a:lnTo>
                    <a:pt x="2547" y="5315"/>
                  </a:lnTo>
                  <a:lnTo>
                    <a:pt x="2543" y="5322"/>
                  </a:lnTo>
                  <a:lnTo>
                    <a:pt x="2539" y="5330"/>
                  </a:lnTo>
                  <a:lnTo>
                    <a:pt x="2533" y="5339"/>
                  </a:lnTo>
                  <a:lnTo>
                    <a:pt x="2527" y="5348"/>
                  </a:lnTo>
                  <a:lnTo>
                    <a:pt x="2518" y="5355"/>
                  </a:lnTo>
                  <a:lnTo>
                    <a:pt x="2510" y="5361"/>
                  </a:lnTo>
                  <a:lnTo>
                    <a:pt x="2500" y="5364"/>
                  </a:lnTo>
                  <a:lnTo>
                    <a:pt x="2490" y="5365"/>
                  </a:lnTo>
                  <a:lnTo>
                    <a:pt x="2469" y="5362"/>
                  </a:lnTo>
                  <a:lnTo>
                    <a:pt x="2447" y="5362"/>
                  </a:lnTo>
                  <a:lnTo>
                    <a:pt x="2425" y="5361"/>
                  </a:lnTo>
                  <a:lnTo>
                    <a:pt x="2405" y="5361"/>
                  </a:lnTo>
                  <a:lnTo>
                    <a:pt x="2384" y="5358"/>
                  </a:lnTo>
                  <a:lnTo>
                    <a:pt x="2367" y="5352"/>
                  </a:lnTo>
                  <a:lnTo>
                    <a:pt x="2352" y="5343"/>
                  </a:lnTo>
                  <a:lnTo>
                    <a:pt x="2342" y="5328"/>
                  </a:lnTo>
                  <a:lnTo>
                    <a:pt x="2290" y="5317"/>
                  </a:lnTo>
                  <a:lnTo>
                    <a:pt x="2251" y="5298"/>
                  </a:lnTo>
                  <a:lnTo>
                    <a:pt x="2220" y="5271"/>
                  </a:lnTo>
                  <a:lnTo>
                    <a:pt x="2196" y="5240"/>
                  </a:lnTo>
                  <a:lnTo>
                    <a:pt x="2177" y="5203"/>
                  </a:lnTo>
                  <a:lnTo>
                    <a:pt x="2162" y="5166"/>
                  </a:lnTo>
                  <a:lnTo>
                    <a:pt x="2151" y="5128"/>
                  </a:lnTo>
                  <a:lnTo>
                    <a:pt x="2140" y="5094"/>
                  </a:lnTo>
                  <a:lnTo>
                    <a:pt x="2118" y="5066"/>
                  </a:lnTo>
                  <a:lnTo>
                    <a:pt x="2089" y="5051"/>
                  </a:lnTo>
                  <a:lnTo>
                    <a:pt x="2052" y="5042"/>
                  </a:lnTo>
                  <a:lnTo>
                    <a:pt x="2013" y="5036"/>
                  </a:lnTo>
                  <a:lnTo>
                    <a:pt x="1976" y="5028"/>
                  </a:lnTo>
                  <a:lnTo>
                    <a:pt x="1944" y="5016"/>
                  </a:lnTo>
                  <a:lnTo>
                    <a:pt x="1924" y="4995"/>
                  </a:lnTo>
                  <a:lnTo>
                    <a:pt x="1915" y="4960"/>
                  </a:lnTo>
                  <a:lnTo>
                    <a:pt x="1912" y="4936"/>
                  </a:lnTo>
                  <a:lnTo>
                    <a:pt x="1917" y="4916"/>
                  </a:lnTo>
                  <a:lnTo>
                    <a:pt x="1928" y="4897"/>
                  </a:lnTo>
                  <a:lnTo>
                    <a:pt x="1943" y="4882"/>
                  </a:lnTo>
                  <a:lnTo>
                    <a:pt x="1960" y="4865"/>
                  </a:lnTo>
                  <a:lnTo>
                    <a:pt x="1976" y="4850"/>
                  </a:lnTo>
                  <a:lnTo>
                    <a:pt x="1990" y="4833"/>
                  </a:lnTo>
                  <a:lnTo>
                    <a:pt x="2001" y="4816"/>
                  </a:lnTo>
                  <a:lnTo>
                    <a:pt x="2011" y="4794"/>
                  </a:lnTo>
                  <a:lnTo>
                    <a:pt x="2026" y="4761"/>
                  </a:lnTo>
                  <a:lnTo>
                    <a:pt x="2039" y="4721"/>
                  </a:lnTo>
                  <a:lnTo>
                    <a:pt x="2054" y="4682"/>
                  </a:lnTo>
                  <a:lnTo>
                    <a:pt x="2068" y="4642"/>
                  </a:lnTo>
                  <a:lnTo>
                    <a:pt x="2080" y="4608"/>
                  </a:lnTo>
                  <a:lnTo>
                    <a:pt x="2090" y="4584"/>
                  </a:lnTo>
                  <a:lnTo>
                    <a:pt x="2096" y="4576"/>
                  </a:lnTo>
                  <a:lnTo>
                    <a:pt x="2098" y="4474"/>
                  </a:lnTo>
                  <a:lnTo>
                    <a:pt x="2100" y="4376"/>
                  </a:lnTo>
                  <a:lnTo>
                    <a:pt x="2100" y="4278"/>
                  </a:lnTo>
                  <a:lnTo>
                    <a:pt x="2103" y="4182"/>
                  </a:lnTo>
                  <a:lnTo>
                    <a:pt x="2109" y="4086"/>
                  </a:lnTo>
                  <a:lnTo>
                    <a:pt x="2123" y="3992"/>
                  </a:lnTo>
                  <a:lnTo>
                    <a:pt x="2146" y="3899"/>
                  </a:lnTo>
                  <a:lnTo>
                    <a:pt x="2182" y="3810"/>
                  </a:lnTo>
                  <a:lnTo>
                    <a:pt x="2188" y="3774"/>
                  </a:lnTo>
                  <a:lnTo>
                    <a:pt x="2202" y="3739"/>
                  </a:lnTo>
                  <a:lnTo>
                    <a:pt x="2222" y="3708"/>
                  </a:lnTo>
                  <a:lnTo>
                    <a:pt x="2244" y="3677"/>
                  </a:lnTo>
                  <a:lnTo>
                    <a:pt x="2266" y="3645"/>
                  </a:lnTo>
                  <a:lnTo>
                    <a:pt x="2292" y="3615"/>
                  </a:lnTo>
                  <a:lnTo>
                    <a:pt x="2315" y="3583"/>
                  </a:lnTo>
                  <a:lnTo>
                    <a:pt x="2337" y="3553"/>
                  </a:lnTo>
                  <a:lnTo>
                    <a:pt x="2284" y="3487"/>
                  </a:lnTo>
                  <a:lnTo>
                    <a:pt x="2233" y="3424"/>
                  </a:lnTo>
                  <a:lnTo>
                    <a:pt x="2183" y="3359"/>
                  </a:lnTo>
                  <a:lnTo>
                    <a:pt x="2138" y="3294"/>
                  </a:lnTo>
                  <a:lnTo>
                    <a:pt x="2093" y="3226"/>
                  </a:lnTo>
                  <a:lnTo>
                    <a:pt x="2052" y="3159"/>
                  </a:lnTo>
                  <a:lnTo>
                    <a:pt x="2012" y="3091"/>
                  </a:lnTo>
                  <a:lnTo>
                    <a:pt x="1976" y="3023"/>
                  </a:lnTo>
                  <a:lnTo>
                    <a:pt x="1969" y="3033"/>
                  </a:lnTo>
                  <a:lnTo>
                    <a:pt x="1967" y="3048"/>
                  </a:lnTo>
                  <a:lnTo>
                    <a:pt x="1965" y="3060"/>
                  </a:lnTo>
                  <a:lnTo>
                    <a:pt x="1968" y="3074"/>
                  </a:lnTo>
                  <a:lnTo>
                    <a:pt x="1969" y="3087"/>
                  </a:lnTo>
                  <a:lnTo>
                    <a:pt x="1972" y="3102"/>
                  </a:lnTo>
                  <a:lnTo>
                    <a:pt x="1970" y="3116"/>
                  </a:lnTo>
                  <a:lnTo>
                    <a:pt x="1969" y="3130"/>
                  </a:lnTo>
                  <a:lnTo>
                    <a:pt x="1969" y="3244"/>
                  </a:lnTo>
                  <a:lnTo>
                    <a:pt x="1964" y="3362"/>
                  </a:lnTo>
                  <a:lnTo>
                    <a:pt x="1953" y="3480"/>
                  </a:lnTo>
                  <a:lnTo>
                    <a:pt x="1940" y="3600"/>
                  </a:lnTo>
                  <a:lnTo>
                    <a:pt x="1922" y="3720"/>
                  </a:lnTo>
                  <a:lnTo>
                    <a:pt x="1905" y="3840"/>
                  </a:lnTo>
                  <a:lnTo>
                    <a:pt x="1887" y="3959"/>
                  </a:lnTo>
                  <a:lnTo>
                    <a:pt x="1869" y="4081"/>
                  </a:lnTo>
                  <a:lnTo>
                    <a:pt x="1861" y="4128"/>
                  </a:lnTo>
                  <a:lnTo>
                    <a:pt x="1857" y="4176"/>
                  </a:lnTo>
                  <a:lnTo>
                    <a:pt x="1853" y="4223"/>
                  </a:lnTo>
                  <a:lnTo>
                    <a:pt x="1852" y="4273"/>
                  </a:lnTo>
                  <a:lnTo>
                    <a:pt x="1850" y="4320"/>
                  </a:lnTo>
                  <a:lnTo>
                    <a:pt x="1848" y="4366"/>
                  </a:lnTo>
                  <a:lnTo>
                    <a:pt x="1846" y="4413"/>
                  </a:lnTo>
                  <a:lnTo>
                    <a:pt x="1842" y="4461"/>
                  </a:lnTo>
                  <a:lnTo>
                    <a:pt x="1837" y="4544"/>
                  </a:lnTo>
                  <a:lnTo>
                    <a:pt x="1824" y="4627"/>
                  </a:lnTo>
                  <a:lnTo>
                    <a:pt x="1808" y="4707"/>
                  </a:lnTo>
                  <a:lnTo>
                    <a:pt x="1795" y="4789"/>
                  </a:lnTo>
                  <a:lnTo>
                    <a:pt x="1786" y="4867"/>
                  </a:lnTo>
                  <a:lnTo>
                    <a:pt x="1787" y="4947"/>
                  </a:lnTo>
                  <a:lnTo>
                    <a:pt x="1800" y="5024"/>
                  </a:lnTo>
                  <a:lnTo>
                    <a:pt x="1834" y="5101"/>
                  </a:lnTo>
                  <a:lnTo>
                    <a:pt x="1839" y="5113"/>
                  </a:lnTo>
                  <a:lnTo>
                    <a:pt x="1846" y="5126"/>
                  </a:lnTo>
                  <a:lnTo>
                    <a:pt x="1852" y="5140"/>
                  </a:lnTo>
                  <a:lnTo>
                    <a:pt x="1858" y="5154"/>
                  </a:lnTo>
                  <a:lnTo>
                    <a:pt x="1861" y="5167"/>
                  </a:lnTo>
                  <a:lnTo>
                    <a:pt x="1862" y="5180"/>
                  </a:lnTo>
                  <a:lnTo>
                    <a:pt x="1860" y="5194"/>
                  </a:lnTo>
                  <a:lnTo>
                    <a:pt x="1853" y="5207"/>
                  </a:lnTo>
                  <a:lnTo>
                    <a:pt x="1842" y="5221"/>
                  </a:lnTo>
                  <a:lnTo>
                    <a:pt x="1829" y="5231"/>
                  </a:lnTo>
                  <a:lnTo>
                    <a:pt x="1814" y="5239"/>
                  </a:lnTo>
                  <a:lnTo>
                    <a:pt x="1800" y="5246"/>
                  </a:lnTo>
                  <a:lnTo>
                    <a:pt x="1786" y="5251"/>
                  </a:lnTo>
                  <a:lnTo>
                    <a:pt x="1772" y="5259"/>
                  </a:lnTo>
                  <a:lnTo>
                    <a:pt x="1759" y="5268"/>
                  </a:lnTo>
                  <a:lnTo>
                    <a:pt x="1751" y="5281"/>
                  </a:lnTo>
                  <a:lnTo>
                    <a:pt x="1740" y="5309"/>
                  </a:lnTo>
                  <a:lnTo>
                    <a:pt x="1731" y="5339"/>
                  </a:lnTo>
                  <a:lnTo>
                    <a:pt x="1724" y="5369"/>
                  </a:lnTo>
                  <a:lnTo>
                    <a:pt x="1717" y="5400"/>
                  </a:lnTo>
                  <a:lnTo>
                    <a:pt x="1708" y="5429"/>
                  </a:lnTo>
                  <a:lnTo>
                    <a:pt x="1698" y="5461"/>
                  </a:lnTo>
                  <a:lnTo>
                    <a:pt x="1688" y="5490"/>
                  </a:lnTo>
                  <a:lnTo>
                    <a:pt x="1677" y="5519"/>
                  </a:lnTo>
                  <a:lnTo>
                    <a:pt x="1659" y="5533"/>
                  </a:lnTo>
                  <a:lnTo>
                    <a:pt x="1635" y="5544"/>
                  </a:lnTo>
                  <a:lnTo>
                    <a:pt x="1612" y="5551"/>
                  </a:lnTo>
                  <a:lnTo>
                    <a:pt x="1589" y="5556"/>
                  </a:lnTo>
                  <a:lnTo>
                    <a:pt x="1562" y="5559"/>
                  </a:lnTo>
                  <a:lnTo>
                    <a:pt x="1537" y="5562"/>
                  </a:lnTo>
                  <a:lnTo>
                    <a:pt x="1511" y="5565"/>
                  </a:lnTo>
                  <a:lnTo>
                    <a:pt x="1489" y="5572"/>
                  </a:lnTo>
                  <a:lnTo>
                    <a:pt x="1390" y="5576"/>
                  </a:lnTo>
                  <a:lnTo>
                    <a:pt x="1384" y="5573"/>
                  </a:lnTo>
                  <a:lnTo>
                    <a:pt x="1381" y="5569"/>
                  </a:lnTo>
                  <a:lnTo>
                    <a:pt x="1377" y="5564"/>
                  </a:lnTo>
                  <a:lnTo>
                    <a:pt x="1376" y="5559"/>
                  </a:lnTo>
                  <a:lnTo>
                    <a:pt x="1374" y="5553"/>
                  </a:lnTo>
                  <a:lnTo>
                    <a:pt x="1376" y="5548"/>
                  </a:lnTo>
                  <a:lnTo>
                    <a:pt x="1377" y="5542"/>
                  </a:lnTo>
                  <a:lnTo>
                    <a:pt x="1382" y="5539"/>
                  </a:lnTo>
                  <a:lnTo>
                    <a:pt x="1401" y="5507"/>
                  </a:lnTo>
                  <a:lnTo>
                    <a:pt x="1417" y="5489"/>
                  </a:lnTo>
                  <a:lnTo>
                    <a:pt x="1431" y="5478"/>
                  </a:lnTo>
                  <a:lnTo>
                    <a:pt x="1446" y="5470"/>
                  </a:lnTo>
                  <a:lnTo>
                    <a:pt x="1459" y="5456"/>
                  </a:lnTo>
                  <a:lnTo>
                    <a:pt x="1477" y="5432"/>
                  </a:lnTo>
                  <a:lnTo>
                    <a:pt x="1496" y="5393"/>
                  </a:lnTo>
                  <a:lnTo>
                    <a:pt x="1526" y="5331"/>
                  </a:lnTo>
                  <a:lnTo>
                    <a:pt x="1527" y="5290"/>
                  </a:lnTo>
                  <a:lnTo>
                    <a:pt x="1539" y="5251"/>
                  </a:lnTo>
                  <a:lnTo>
                    <a:pt x="1558" y="5214"/>
                  </a:lnTo>
                  <a:lnTo>
                    <a:pt x="1581" y="5177"/>
                  </a:lnTo>
                  <a:lnTo>
                    <a:pt x="1601" y="5140"/>
                  </a:lnTo>
                  <a:lnTo>
                    <a:pt x="1618" y="5103"/>
                  </a:lnTo>
                  <a:lnTo>
                    <a:pt x="1627" y="5064"/>
                  </a:lnTo>
                  <a:lnTo>
                    <a:pt x="1624" y="5024"/>
                  </a:lnTo>
                  <a:lnTo>
                    <a:pt x="1622" y="4991"/>
                  </a:lnTo>
                  <a:lnTo>
                    <a:pt x="1617" y="4959"/>
                  </a:lnTo>
                  <a:lnTo>
                    <a:pt x="1608" y="4928"/>
                  </a:lnTo>
                  <a:lnTo>
                    <a:pt x="1600" y="4898"/>
                  </a:lnTo>
                  <a:lnTo>
                    <a:pt x="1590" y="4866"/>
                  </a:lnTo>
                  <a:lnTo>
                    <a:pt x="1581" y="4836"/>
                  </a:lnTo>
                  <a:lnTo>
                    <a:pt x="1573" y="4804"/>
                  </a:lnTo>
                  <a:lnTo>
                    <a:pt x="1570" y="4773"/>
                  </a:lnTo>
                  <a:lnTo>
                    <a:pt x="1559" y="4693"/>
                  </a:lnTo>
                  <a:lnTo>
                    <a:pt x="1552" y="4617"/>
                  </a:lnTo>
                  <a:lnTo>
                    <a:pt x="1548" y="4544"/>
                  </a:lnTo>
                  <a:lnTo>
                    <a:pt x="1548" y="4472"/>
                  </a:lnTo>
                  <a:lnTo>
                    <a:pt x="1550" y="4399"/>
                  </a:lnTo>
                  <a:lnTo>
                    <a:pt x="1557" y="4327"/>
                  </a:lnTo>
                  <a:lnTo>
                    <a:pt x="1565" y="4252"/>
                  </a:lnTo>
                  <a:lnTo>
                    <a:pt x="1580" y="4174"/>
                  </a:lnTo>
                  <a:lnTo>
                    <a:pt x="1570" y="4085"/>
                  </a:lnTo>
                  <a:lnTo>
                    <a:pt x="1563" y="3998"/>
                  </a:lnTo>
                  <a:lnTo>
                    <a:pt x="1554" y="3914"/>
                  </a:lnTo>
                  <a:lnTo>
                    <a:pt x="1548" y="3830"/>
                  </a:lnTo>
                  <a:lnTo>
                    <a:pt x="1541" y="3743"/>
                  </a:lnTo>
                  <a:lnTo>
                    <a:pt x="1537" y="3658"/>
                  </a:lnTo>
                  <a:lnTo>
                    <a:pt x="1537" y="3569"/>
                  </a:lnTo>
                  <a:lnTo>
                    <a:pt x="1542" y="3478"/>
                  </a:lnTo>
                  <a:lnTo>
                    <a:pt x="1541" y="3422"/>
                  </a:lnTo>
                  <a:lnTo>
                    <a:pt x="1546" y="3366"/>
                  </a:lnTo>
                  <a:lnTo>
                    <a:pt x="1552" y="3309"/>
                  </a:lnTo>
                  <a:lnTo>
                    <a:pt x="1558" y="3253"/>
                  </a:lnTo>
                  <a:lnTo>
                    <a:pt x="1559" y="3197"/>
                  </a:lnTo>
                  <a:lnTo>
                    <a:pt x="1554" y="3142"/>
                  </a:lnTo>
                  <a:lnTo>
                    <a:pt x="1539" y="3088"/>
                  </a:lnTo>
                  <a:lnTo>
                    <a:pt x="1514" y="3036"/>
                  </a:lnTo>
                  <a:lnTo>
                    <a:pt x="1498" y="2988"/>
                  </a:lnTo>
                  <a:lnTo>
                    <a:pt x="1485" y="2941"/>
                  </a:lnTo>
                  <a:lnTo>
                    <a:pt x="1474" y="2892"/>
                  </a:lnTo>
                  <a:lnTo>
                    <a:pt x="1468" y="2844"/>
                  </a:lnTo>
                  <a:lnTo>
                    <a:pt x="1466" y="2794"/>
                  </a:lnTo>
                  <a:lnTo>
                    <a:pt x="1472" y="2746"/>
                  </a:lnTo>
                  <a:lnTo>
                    <a:pt x="1484" y="2700"/>
                  </a:lnTo>
                  <a:lnTo>
                    <a:pt x="1509" y="2656"/>
                  </a:lnTo>
                  <a:lnTo>
                    <a:pt x="1522" y="2626"/>
                  </a:lnTo>
                  <a:lnTo>
                    <a:pt x="1536" y="2598"/>
                  </a:lnTo>
                  <a:lnTo>
                    <a:pt x="1548" y="2570"/>
                  </a:lnTo>
                  <a:lnTo>
                    <a:pt x="1562" y="2542"/>
                  </a:lnTo>
                  <a:lnTo>
                    <a:pt x="1573" y="2513"/>
                  </a:lnTo>
                  <a:lnTo>
                    <a:pt x="1585" y="2485"/>
                  </a:lnTo>
                  <a:lnTo>
                    <a:pt x="1596" y="2456"/>
                  </a:lnTo>
                  <a:lnTo>
                    <a:pt x="1607" y="2429"/>
                  </a:lnTo>
                  <a:lnTo>
                    <a:pt x="1614" y="2328"/>
                  </a:lnTo>
                  <a:lnTo>
                    <a:pt x="1616" y="2227"/>
                  </a:lnTo>
                  <a:lnTo>
                    <a:pt x="1608" y="2126"/>
                  </a:lnTo>
                  <a:lnTo>
                    <a:pt x="1598" y="2027"/>
                  </a:lnTo>
                  <a:lnTo>
                    <a:pt x="1581" y="1927"/>
                  </a:lnTo>
                  <a:lnTo>
                    <a:pt x="1559" y="1829"/>
                  </a:lnTo>
                  <a:lnTo>
                    <a:pt x="1534" y="1733"/>
                  </a:lnTo>
                  <a:lnTo>
                    <a:pt x="1509" y="1639"/>
                  </a:lnTo>
                  <a:lnTo>
                    <a:pt x="1478" y="1591"/>
                  </a:lnTo>
                  <a:lnTo>
                    <a:pt x="1436" y="1564"/>
                  </a:lnTo>
                  <a:lnTo>
                    <a:pt x="1384" y="1548"/>
                  </a:lnTo>
                  <a:lnTo>
                    <a:pt x="1330" y="1544"/>
                  </a:lnTo>
                  <a:lnTo>
                    <a:pt x="1270" y="1544"/>
                  </a:lnTo>
                  <a:lnTo>
                    <a:pt x="1208" y="1547"/>
                  </a:lnTo>
                  <a:lnTo>
                    <a:pt x="1149" y="1547"/>
                  </a:lnTo>
                  <a:lnTo>
                    <a:pt x="1095" y="1541"/>
                  </a:lnTo>
                  <a:lnTo>
                    <a:pt x="1055" y="1536"/>
                  </a:lnTo>
                  <a:lnTo>
                    <a:pt x="1017" y="1533"/>
                  </a:lnTo>
                  <a:lnTo>
                    <a:pt x="978" y="1530"/>
                  </a:lnTo>
                  <a:lnTo>
                    <a:pt x="940" y="1528"/>
                  </a:lnTo>
                  <a:lnTo>
                    <a:pt x="902" y="1524"/>
                  </a:lnTo>
                  <a:lnTo>
                    <a:pt x="863" y="1521"/>
                  </a:lnTo>
                  <a:lnTo>
                    <a:pt x="826" y="1515"/>
                  </a:lnTo>
                  <a:lnTo>
                    <a:pt x="792" y="1508"/>
                  </a:lnTo>
                  <a:lnTo>
                    <a:pt x="751" y="1468"/>
                  </a:lnTo>
                  <a:lnTo>
                    <a:pt x="697" y="1375"/>
                  </a:lnTo>
                  <a:lnTo>
                    <a:pt x="654" y="1278"/>
                  </a:lnTo>
                  <a:lnTo>
                    <a:pt x="618" y="1178"/>
                  </a:lnTo>
                  <a:lnTo>
                    <a:pt x="591" y="1076"/>
                  </a:lnTo>
                  <a:lnTo>
                    <a:pt x="567" y="972"/>
                  </a:lnTo>
                  <a:lnTo>
                    <a:pt x="546" y="867"/>
                  </a:lnTo>
                  <a:lnTo>
                    <a:pt x="527" y="762"/>
                  </a:lnTo>
                  <a:lnTo>
                    <a:pt x="509" y="659"/>
                  </a:lnTo>
                  <a:lnTo>
                    <a:pt x="499" y="609"/>
                  </a:lnTo>
                  <a:lnTo>
                    <a:pt x="484" y="561"/>
                  </a:lnTo>
                  <a:lnTo>
                    <a:pt x="464" y="515"/>
                  </a:lnTo>
                  <a:lnTo>
                    <a:pt x="439" y="473"/>
                  </a:lnTo>
                  <a:lnTo>
                    <a:pt x="404" y="433"/>
                  </a:lnTo>
                  <a:lnTo>
                    <a:pt x="364" y="400"/>
                  </a:lnTo>
                  <a:lnTo>
                    <a:pt x="316" y="371"/>
                  </a:lnTo>
                  <a:lnTo>
                    <a:pt x="259" y="351"/>
                  </a:lnTo>
                  <a:lnTo>
                    <a:pt x="240" y="343"/>
                  </a:lnTo>
                  <a:lnTo>
                    <a:pt x="223" y="336"/>
                  </a:lnTo>
                  <a:lnTo>
                    <a:pt x="206" y="327"/>
                  </a:lnTo>
                  <a:lnTo>
                    <a:pt x="190" y="320"/>
                  </a:lnTo>
                  <a:lnTo>
                    <a:pt x="170" y="312"/>
                  </a:lnTo>
                  <a:lnTo>
                    <a:pt x="153" y="305"/>
                  </a:lnTo>
                  <a:lnTo>
                    <a:pt x="135" y="299"/>
                  </a:lnTo>
                  <a:lnTo>
                    <a:pt x="116" y="294"/>
                  </a:lnTo>
                  <a:lnTo>
                    <a:pt x="89" y="263"/>
                  </a:lnTo>
                  <a:lnTo>
                    <a:pt x="70" y="231"/>
                  </a:lnTo>
                  <a:lnTo>
                    <a:pt x="56" y="197"/>
                  </a:lnTo>
                  <a:lnTo>
                    <a:pt x="45" y="163"/>
                  </a:lnTo>
                  <a:lnTo>
                    <a:pt x="35" y="126"/>
                  </a:lnTo>
                  <a:lnTo>
                    <a:pt x="26" y="92"/>
                  </a:lnTo>
                  <a:lnTo>
                    <a:pt x="16" y="57"/>
                  </a:lnTo>
                  <a:lnTo>
                    <a:pt x="5" y="23"/>
                  </a:lnTo>
                  <a:lnTo>
                    <a:pt x="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1" name="Freeform 7"/>
            <p:cNvSpPr>
              <a:spLocks/>
            </p:cNvSpPr>
            <p:nvPr/>
          </p:nvSpPr>
          <p:spPr bwMode="auto">
            <a:xfrm>
              <a:off x="492" y="995"/>
              <a:ext cx="270" cy="249"/>
            </a:xfrm>
            <a:custGeom>
              <a:avLst/>
              <a:gdLst/>
              <a:ahLst/>
              <a:cxnLst>
                <a:cxn ang="0">
                  <a:pos x="352" y="308"/>
                </a:cxn>
                <a:cxn ang="0">
                  <a:pos x="366" y="308"/>
                </a:cxn>
                <a:cxn ang="0">
                  <a:pos x="382" y="297"/>
                </a:cxn>
                <a:cxn ang="0">
                  <a:pos x="397" y="284"/>
                </a:cxn>
                <a:cxn ang="0">
                  <a:pos x="404" y="257"/>
                </a:cxn>
                <a:cxn ang="0">
                  <a:pos x="394" y="222"/>
                </a:cxn>
                <a:cxn ang="0">
                  <a:pos x="377" y="186"/>
                </a:cxn>
                <a:cxn ang="0">
                  <a:pos x="359" y="151"/>
                </a:cxn>
                <a:cxn ang="0">
                  <a:pos x="375" y="161"/>
                </a:cxn>
                <a:cxn ang="0">
                  <a:pos x="421" y="216"/>
                </a:cxn>
                <a:cxn ang="0">
                  <a:pos x="463" y="276"/>
                </a:cxn>
                <a:cxn ang="0">
                  <a:pos x="492" y="341"/>
                </a:cxn>
                <a:cxn ang="0">
                  <a:pos x="499" y="392"/>
                </a:cxn>
                <a:cxn ang="0">
                  <a:pos x="516" y="420"/>
                </a:cxn>
                <a:cxn ang="0">
                  <a:pos x="536" y="449"/>
                </a:cxn>
                <a:cxn ang="0">
                  <a:pos x="538" y="476"/>
                </a:cxn>
                <a:cxn ang="0">
                  <a:pos x="516" y="491"/>
                </a:cxn>
                <a:cxn ang="0">
                  <a:pos x="501" y="496"/>
                </a:cxn>
                <a:cxn ang="0">
                  <a:pos x="485" y="498"/>
                </a:cxn>
                <a:cxn ang="0">
                  <a:pos x="469" y="498"/>
                </a:cxn>
                <a:cxn ang="0">
                  <a:pos x="446" y="458"/>
                </a:cxn>
                <a:cxn ang="0">
                  <a:pos x="364" y="386"/>
                </a:cxn>
                <a:cxn ang="0">
                  <a:pos x="242" y="319"/>
                </a:cxn>
                <a:cxn ang="0">
                  <a:pos x="127" y="267"/>
                </a:cxn>
                <a:cxn ang="0">
                  <a:pos x="70" y="216"/>
                </a:cxn>
                <a:cxn ang="0">
                  <a:pos x="47" y="156"/>
                </a:cxn>
                <a:cxn ang="0">
                  <a:pos x="27" y="93"/>
                </a:cxn>
                <a:cxn ang="0">
                  <a:pos x="9" y="31"/>
                </a:cxn>
                <a:cxn ang="0">
                  <a:pos x="11" y="19"/>
                </a:cxn>
                <a:cxn ang="0">
                  <a:pos x="35" y="57"/>
                </a:cxn>
                <a:cxn ang="0">
                  <a:pos x="54" y="98"/>
                </a:cxn>
                <a:cxn ang="0">
                  <a:pos x="75" y="139"/>
                </a:cxn>
                <a:cxn ang="0">
                  <a:pos x="122" y="176"/>
                </a:cxn>
                <a:cxn ang="0">
                  <a:pos x="196" y="202"/>
                </a:cxn>
                <a:cxn ang="0">
                  <a:pos x="266" y="233"/>
                </a:cxn>
                <a:cxn ang="0">
                  <a:pos x="325" y="275"/>
                </a:cxn>
              </a:cxnLst>
              <a:rect l="0" t="0" r="r" b="b"/>
              <a:pathLst>
                <a:path w="541" h="499">
                  <a:moveTo>
                    <a:pt x="350" y="304"/>
                  </a:moveTo>
                  <a:lnTo>
                    <a:pt x="352" y="308"/>
                  </a:lnTo>
                  <a:lnTo>
                    <a:pt x="359" y="310"/>
                  </a:lnTo>
                  <a:lnTo>
                    <a:pt x="366" y="308"/>
                  </a:lnTo>
                  <a:lnTo>
                    <a:pt x="375" y="304"/>
                  </a:lnTo>
                  <a:lnTo>
                    <a:pt x="382" y="297"/>
                  </a:lnTo>
                  <a:lnTo>
                    <a:pt x="391" y="291"/>
                  </a:lnTo>
                  <a:lnTo>
                    <a:pt x="397" y="284"/>
                  </a:lnTo>
                  <a:lnTo>
                    <a:pt x="404" y="278"/>
                  </a:lnTo>
                  <a:lnTo>
                    <a:pt x="404" y="257"/>
                  </a:lnTo>
                  <a:lnTo>
                    <a:pt x="402" y="239"/>
                  </a:lnTo>
                  <a:lnTo>
                    <a:pt x="394" y="222"/>
                  </a:lnTo>
                  <a:lnTo>
                    <a:pt x="387" y="204"/>
                  </a:lnTo>
                  <a:lnTo>
                    <a:pt x="377" y="186"/>
                  </a:lnTo>
                  <a:lnTo>
                    <a:pt x="367" y="168"/>
                  </a:lnTo>
                  <a:lnTo>
                    <a:pt x="359" y="151"/>
                  </a:lnTo>
                  <a:lnTo>
                    <a:pt x="354" y="133"/>
                  </a:lnTo>
                  <a:lnTo>
                    <a:pt x="375" y="161"/>
                  </a:lnTo>
                  <a:lnTo>
                    <a:pt x="398" y="189"/>
                  </a:lnTo>
                  <a:lnTo>
                    <a:pt x="421" y="216"/>
                  </a:lnTo>
                  <a:lnTo>
                    <a:pt x="445" y="246"/>
                  </a:lnTo>
                  <a:lnTo>
                    <a:pt x="463" y="276"/>
                  </a:lnTo>
                  <a:lnTo>
                    <a:pt x="481" y="308"/>
                  </a:lnTo>
                  <a:lnTo>
                    <a:pt x="492" y="341"/>
                  </a:lnTo>
                  <a:lnTo>
                    <a:pt x="498" y="378"/>
                  </a:lnTo>
                  <a:lnTo>
                    <a:pt x="499" y="392"/>
                  </a:lnTo>
                  <a:lnTo>
                    <a:pt x="506" y="406"/>
                  </a:lnTo>
                  <a:lnTo>
                    <a:pt x="516" y="420"/>
                  </a:lnTo>
                  <a:lnTo>
                    <a:pt x="529" y="436"/>
                  </a:lnTo>
                  <a:lnTo>
                    <a:pt x="536" y="449"/>
                  </a:lnTo>
                  <a:lnTo>
                    <a:pt x="541" y="463"/>
                  </a:lnTo>
                  <a:lnTo>
                    <a:pt x="538" y="476"/>
                  </a:lnTo>
                  <a:lnTo>
                    <a:pt x="525" y="489"/>
                  </a:lnTo>
                  <a:lnTo>
                    <a:pt x="516" y="491"/>
                  </a:lnTo>
                  <a:lnTo>
                    <a:pt x="509" y="494"/>
                  </a:lnTo>
                  <a:lnTo>
                    <a:pt x="501" y="496"/>
                  </a:lnTo>
                  <a:lnTo>
                    <a:pt x="494" y="498"/>
                  </a:lnTo>
                  <a:lnTo>
                    <a:pt x="485" y="498"/>
                  </a:lnTo>
                  <a:lnTo>
                    <a:pt x="478" y="499"/>
                  </a:lnTo>
                  <a:lnTo>
                    <a:pt x="469" y="498"/>
                  </a:lnTo>
                  <a:lnTo>
                    <a:pt x="460" y="498"/>
                  </a:lnTo>
                  <a:lnTo>
                    <a:pt x="446" y="458"/>
                  </a:lnTo>
                  <a:lnTo>
                    <a:pt x="414" y="421"/>
                  </a:lnTo>
                  <a:lnTo>
                    <a:pt x="364" y="386"/>
                  </a:lnTo>
                  <a:lnTo>
                    <a:pt x="306" y="352"/>
                  </a:lnTo>
                  <a:lnTo>
                    <a:pt x="242" y="319"/>
                  </a:lnTo>
                  <a:lnTo>
                    <a:pt x="181" y="292"/>
                  </a:lnTo>
                  <a:lnTo>
                    <a:pt x="127" y="267"/>
                  </a:lnTo>
                  <a:lnTo>
                    <a:pt x="88" y="247"/>
                  </a:lnTo>
                  <a:lnTo>
                    <a:pt x="70" y="216"/>
                  </a:lnTo>
                  <a:lnTo>
                    <a:pt x="58" y="187"/>
                  </a:lnTo>
                  <a:lnTo>
                    <a:pt x="47" y="156"/>
                  </a:lnTo>
                  <a:lnTo>
                    <a:pt x="37" y="125"/>
                  </a:lnTo>
                  <a:lnTo>
                    <a:pt x="27" y="93"/>
                  </a:lnTo>
                  <a:lnTo>
                    <a:pt x="18" y="62"/>
                  </a:lnTo>
                  <a:lnTo>
                    <a:pt x="9" y="31"/>
                  </a:lnTo>
                  <a:lnTo>
                    <a:pt x="0" y="0"/>
                  </a:lnTo>
                  <a:lnTo>
                    <a:pt x="11" y="19"/>
                  </a:lnTo>
                  <a:lnTo>
                    <a:pt x="24" y="38"/>
                  </a:lnTo>
                  <a:lnTo>
                    <a:pt x="35" y="57"/>
                  </a:lnTo>
                  <a:lnTo>
                    <a:pt x="46" y="79"/>
                  </a:lnTo>
                  <a:lnTo>
                    <a:pt x="54" y="98"/>
                  </a:lnTo>
                  <a:lnTo>
                    <a:pt x="66" y="119"/>
                  </a:lnTo>
                  <a:lnTo>
                    <a:pt x="75" y="139"/>
                  </a:lnTo>
                  <a:lnTo>
                    <a:pt x="88" y="161"/>
                  </a:lnTo>
                  <a:lnTo>
                    <a:pt x="122" y="176"/>
                  </a:lnTo>
                  <a:lnTo>
                    <a:pt x="160" y="189"/>
                  </a:lnTo>
                  <a:lnTo>
                    <a:pt x="196" y="202"/>
                  </a:lnTo>
                  <a:lnTo>
                    <a:pt x="233" y="217"/>
                  </a:lnTo>
                  <a:lnTo>
                    <a:pt x="266" y="233"/>
                  </a:lnTo>
                  <a:lnTo>
                    <a:pt x="298" y="252"/>
                  </a:lnTo>
                  <a:lnTo>
                    <a:pt x="325" y="275"/>
                  </a:lnTo>
                  <a:lnTo>
                    <a:pt x="350" y="304"/>
                  </a:lnTo>
                  <a:close/>
                </a:path>
              </a:pathLst>
            </a:custGeom>
            <a:solidFill>
              <a:srgbClr val="FF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2" name="Freeform 8"/>
            <p:cNvSpPr>
              <a:spLocks/>
            </p:cNvSpPr>
            <p:nvPr/>
          </p:nvSpPr>
          <p:spPr bwMode="auto">
            <a:xfrm>
              <a:off x="737" y="1281"/>
              <a:ext cx="1376" cy="2217"/>
            </a:xfrm>
            <a:custGeom>
              <a:avLst/>
              <a:gdLst/>
              <a:ahLst/>
              <a:cxnLst>
                <a:cxn ang="0">
                  <a:pos x="727" y="724"/>
                </a:cxn>
                <a:cxn ang="0">
                  <a:pos x="845" y="787"/>
                </a:cxn>
                <a:cxn ang="0">
                  <a:pos x="899" y="790"/>
                </a:cxn>
                <a:cxn ang="0">
                  <a:pos x="1034" y="732"/>
                </a:cxn>
                <a:cxn ang="0">
                  <a:pos x="1250" y="760"/>
                </a:cxn>
                <a:cxn ang="0">
                  <a:pos x="1330" y="857"/>
                </a:cxn>
                <a:cxn ang="0">
                  <a:pos x="1489" y="924"/>
                </a:cxn>
                <a:cxn ang="0">
                  <a:pos x="1686" y="822"/>
                </a:cxn>
                <a:cxn ang="0">
                  <a:pos x="1856" y="847"/>
                </a:cxn>
                <a:cxn ang="0">
                  <a:pos x="1984" y="821"/>
                </a:cxn>
                <a:cxn ang="0">
                  <a:pos x="2060" y="948"/>
                </a:cxn>
                <a:cxn ang="0">
                  <a:pos x="2191" y="1176"/>
                </a:cxn>
                <a:cxn ang="0">
                  <a:pos x="2360" y="1377"/>
                </a:cxn>
                <a:cxn ang="0">
                  <a:pos x="2468" y="1472"/>
                </a:cxn>
                <a:cxn ang="0">
                  <a:pos x="2485" y="1353"/>
                </a:cxn>
                <a:cxn ang="0">
                  <a:pos x="2651" y="906"/>
                </a:cxn>
                <a:cxn ang="0">
                  <a:pos x="2742" y="933"/>
                </a:cxn>
                <a:cxn ang="0">
                  <a:pos x="2697" y="1360"/>
                </a:cxn>
                <a:cxn ang="0">
                  <a:pos x="2561" y="1622"/>
                </a:cxn>
                <a:cxn ang="0">
                  <a:pos x="2362" y="1639"/>
                </a:cxn>
                <a:cxn ang="0">
                  <a:pos x="1969" y="1214"/>
                </a:cxn>
                <a:cxn ang="0">
                  <a:pos x="1865" y="1139"/>
                </a:cxn>
                <a:cxn ang="0">
                  <a:pos x="1836" y="1261"/>
                </a:cxn>
                <a:cxn ang="0">
                  <a:pos x="1616" y="1689"/>
                </a:cxn>
                <a:cxn ang="0">
                  <a:pos x="1635" y="2140"/>
                </a:cxn>
                <a:cxn ang="0">
                  <a:pos x="1948" y="2539"/>
                </a:cxn>
                <a:cxn ang="0">
                  <a:pos x="2042" y="3203"/>
                </a:cxn>
                <a:cxn ang="0">
                  <a:pos x="1684" y="4061"/>
                </a:cxn>
                <a:cxn ang="0">
                  <a:pos x="1619" y="4059"/>
                </a:cxn>
                <a:cxn ang="0">
                  <a:pos x="1611" y="3975"/>
                </a:cxn>
                <a:cxn ang="0">
                  <a:pos x="1622" y="3611"/>
                </a:cxn>
                <a:cxn ang="0">
                  <a:pos x="1761" y="3153"/>
                </a:cxn>
                <a:cxn ang="0">
                  <a:pos x="1667" y="2709"/>
                </a:cxn>
                <a:cxn ang="0">
                  <a:pos x="1459" y="2350"/>
                </a:cxn>
                <a:cxn ang="0">
                  <a:pos x="1409" y="2291"/>
                </a:cxn>
                <a:cxn ang="0">
                  <a:pos x="1399" y="2593"/>
                </a:cxn>
                <a:cxn ang="0">
                  <a:pos x="1393" y="2712"/>
                </a:cxn>
                <a:cxn ang="0">
                  <a:pos x="1326" y="3414"/>
                </a:cxn>
                <a:cxn ang="0">
                  <a:pos x="1274" y="3981"/>
                </a:cxn>
                <a:cxn ang="0">
                  <a:pos x="1213" y="4311"/>
                </a:cxn>
                <a:cxn ang="0">
                  <a:pos x="1159" y="4431"/>
                </a:cxn>
                <a:cxn ang="0">
                  <a:pos x="1079" y="4086"/>
                </a:cxn>
                <a:cxn ang="0">
                  <a:pos x="1084" y="3746"/>
                </a:cxn>
                <a:cxn ang="0">
                  <a:pos x="1068" y="3172"/>
                </a:cxn>
                <a:cxn ang="0">
                  <a:pos x="1084" y="2642"/>
                </a:cxn>
                <a:cxn ang="0">
                  <a:pos x="1095" y="2498"/>
                </a:cxn>
                <a:cxn ang="0">
                  <a:pos x="1093" y="2445"/>
                </a:cxn>
                <a:cxn ang="0">
                  <a:pos x="1009" y="2262"/>
                </a:cxn>
                <a:cxn ang="0">
                  <a:pos x="1129" y="1909"/>
                </a:cxn>
                <a:cxn ang="0">
                  <a:pos x="1154" y="1700"/>
                </a:cxn>
                <a:cxn ang="0">
                  <a:pos x="1029" y="1001"/>
                </a:cxn>
                <a:cxn ang="0">
                  <a:pos x="675" y="938"/>
                </a:cxn>
                <a:cxn ang="0">
                  <a:pos x="365" y="892"/>
                </a:cxn>
                <a:cxn ang="0">
                  <a:pos x="53" y="333"/>
                </a:cxn>
                <a:cxn ang="0">
                  <a:pos x="193" y="213"/>
                </a:cxn>
                <a:cxn ang="0">
                  <a:pos x="310" y="562"/>
                </a:cxn>
              </a:cxnLst>
              <a:rect l="0" t="0" r="r" b="b"/>
              <a:pathLst>
                <a:path w="2753" h="4435">
                  <a:moveTo>
                    <a:pt x="352" y="713"/>
                  </a:moveTo>
                  <a:lnTo>
                    <a:pt x="411" y="709"/>
                  </a:lnTo>
                  <a:lnTo>
                    <a:pt x="474" y="708"/>
                  </a:lnTo>
                  <a:lnTo>
                    <a:pt x="537" y="708"/>
                  </a:lnTo>
                  <a:lnTo>
                    <a:pt x="601" y="712"/>
                  </a:lnTo>
                  <a:lnTo>
                    <a:pt x="664" y="716"/>
                  </a:lnTo>
                  <a:lnTo>
                    <a:pt x="727" y="724"/>
                  </a:lnTo>
                  <a:lnTo>
                    <a:pt x="788" y="733"/>
                  </a:lnTo>
                  <a:lnTo>
                    <a:pt x="848" y="746"/>
                  </a:lnTo>
                  <a:lnTo>
                    <a:pt x="848" y="752"/>
                  </a:lnTo>
                  <a:lnTo>
                    <a:pt x="848" y="760"/>
                  </a:lnTo>
                  <a:lnTo>
                    <a:pt x="847" y="768"/>
                  </a:lnTo>
                  <a:lnTo>
                    <a:pt x="846" y="779"/>
                  </a:lnTo>
                  <a:lnTo>
                    <a:pt x="845" y="787"/>
                  </a:lnTo>
                  <a:lnTo>
                    <a:pt x="846" y="796"/>
                  </a:lnTo>
                  <a:lnTo>
                    <a:pt x="850" y="803"/>
                  </a:lnTo>
                  <a:lnTo>
                    <a:pt x="857" y="811"/>
                  </a:lnTo>
                  <a:lnTo>
                    <a:pt x="868" y="807"/>
                  </a:lnTo>
                  <a:lnTo>
                    <a:pt x="879" y="802"/>
                  </a:lnTo>
                  <a:lnTo>
                    <a:pt x="889" y="796"/>
                  </a:lnTo>
                  <a:lnTo>
                    <a:pt x="899" y="790"/>
                  </a:lnTo>
                  <a:lnTo>
                    <a:pt x="908" y="782"/>
                  </a:lnTo>
                  <a:lnTo>
                    <a:pt x="917" y="776"/>
                  </a:lnTo>
                  <a:lnTo>
                    <a:pt x="927" y="768"/>
                  </a:lnTo>
                  <a:lnTo>
                    <a:pt x="940" y="763"/>
                  </a:lnTo>
                  <a:lnTo>
                    <a:pt x="968" y="747"/>
                  </a:lnTo>
                  <a:lnTo>
                    <a:pt x="1001" y="738"/>
                  </a:lnTo>
                  <a:lnTo>
                    <a:pt x="1034" y="732"/>
                  </a:lnTo>
                  <a:lnTo>
                    <a:pt x="1071" y="730"/>
                  </a:lnTo>
                  <a:lnTo>
                    <a:pt x="1107" y="730"/>
                  </a:lnTo>
                  <a:lnTo>
                    <a:pt x="1144" y="733"/>
                  </a:lnTo>
                  <a:lnTo>
                    <a:pt x="1178" y="737"/>
                  </a:lnTo>
                  <a:lnTo>
                    <a:pt x="1214" y="743"/>
                  </a:lnTo>
                  <a:lnTo>
                    <a:pt x="1233" y="751"/>
                  </a:lnTo>
                  <a:lnTo>
                    <a:pt x="1250" y="760"/>
                  </a:lnTo>
                  <a:lnTo>
                    <a:pt x="1265" y="771"/>
                  </a:lnTo>
                  <a:lnTo>
                    <a:pt x="1277" y="785"/>
                  </a:lnTo>
                  <a:lnTo>
                    <a:pt x="1287" y="797"/>
                  </a:lnTo>
                  <a:lnTo>
                    <a:pt x="1297" y="811"/>
                  </a:lnTo>
                  <a:lnTo>
                    <a:pt x="1305" y="826"/>
                  </a:lnTo>
                  <a:lnTo>
                    <a:pt x="1316" y="841"/>
                  </a:lnTo>
                  <a:lnTo>
                    <a:pt x="1330" y="857"/>
                  </a:lnTo>
                  <a:lnTo>
                    <a:pt x="1348" y="873"/>
                  </a:lnTo>
                  <a:lnTo>
                    <a:pt x="1367" y="887"/>
                  </a:lnTo>
                  <a:lnTo>
                    <a:pt x="1390" y="900"/>
                  </a:lnTo>
                  <a:lnTo>
                    <a:pt x="1412" y="909"/>
                  </a:lnTo>
                  <a:lnTo>
                    <a:pt x="1438" y="917"/>
                  </a:lnTo>
                  <a:lnTo>
                    <a:pt x="1463" y="922"/>
                  </a:lnTo>
                  <a:lnTo>
                    <a:pt x="1489" y="924"/>
                  </a:lnTo>
                  <a:lnTo>
                    <a:pt x="1523" y="922"/>
                  </a:lnTo>
                  <a:lnTo>
                    <a:pt x="1555" y="915"/>
                  </a:lnTo>
                  <a:lnTo>
                    <a:pt x="1586" y="903"/>
                  </a:lnTo>
                  <a:lnTo>
                    <a:pt x="1614" y="887"/>
                  </a:lnTo>
                  <a:lnTo>
                    <a:pt x="1640" y="866"/>
                  </a:lnTo>
                  <a:lnTo>
                    <a:pt x="1664" y="845"/>
                  </a:lnTo>
                  <a:lnTo>
                    <a:pt x="1686" y="822"/>
                  </a:lnTo>
                  <a:lnTo>
                    <a:pt x="1710" y="801"/>
                  </a:lnTo>
                  <a:lnTo>
                    <a:pt x="1733" y="808"/>
                  </a:lnTo>
                  <a:lnTo>
                    <a:pt x="1757" y="818"/>
                  </a:lnTo>
                  <a:lnTo>
                    <a:pt x="1781" y="830"/>
                  </a:lnTo>
                  <a:lnTo>
                    <a:pt x="1806" y="840"/>
                  </a:lnTo>
                  <a:lnTo>
                    <a:pt x="1831" y="846"/>
                  </a:lnTo>
                  <a:lnTo>
                    <a:pt x="1856" y="847"/>
                  </a:lnTo>
                  <a:lnTo>
                    <a:pt x="1882" y="842"/>
                  </a:lnTo>
                  <a:lnTo>
                    <a:pt x="1907" y="828"/>
                  </a:lnTo>
                  <a:lnTo>
                    <a:pt x="1921" y="826"/>
                  </a:lnTo>
                  <a:lnTo>
                    <a:pt x="1936" y="824"/>
                  </a:lnTo>
                  <a:lnTo>
                    <a:pt x="1952" y="821"/>
                  </a:lnTo>
                  <a:lnTo>
                    <a:pt x="1969" y="821"/>
                  </a:lnTo>
                  <a:lnTo>
                    <a:pt x="1984" y="821"/>
                  </a:lnTo>
                  <a:lnTo>
                    <a:pt x="1998" y="825"/>
                  </a:lnTo>
                  <a:lnTo>
                    <a:pt x="2013" y="831"/>
                  </a:lnTo>
                  <a:lnTo>
                    <a:pt x="2026" y="841"/>
                  </a:lnTo>
                  <a:lnTo>
                    <a:pt x="2042" y="857"/>
                  </a:lnTo>
                  <a:lnTo>
                    <a:pt x="2051" y="883"/>
                  </a:lnTo>
                  <a:lnTo>
                    <a:pt x="2055" y="913"/>
                  </a:lnTo>
                  <a:lnTo>
                    <a:pt x="2060" y="948"/>
                  </a:lnTo>
                  <a:lnTo>
                    <a:pt x="2062" y="983"/>
                  </a:lnTo>
                  <a:lnTo>
                    <a:pt x="2070" y="1019"/>
                  </a:lnTo>
                  <a:lnTo>
                    <a:pt x="2085" y="1051"/>
                  </a:lnTo>
                  <a:lnTo>
                    <a:pt x="2108" y="1078"/>
                  </a:lnTo>
                  <a:lnTo>
                    <a:pt x="2131" y="1111"/>
                  </a:lnTo>
                  <a:lnTo>
                    <a:pt x="2161" y="1145"/>
                  </a:lnTo>
                  <a:lnTo>
                    <a:pt x="2191" y="1176"/>
                  </a:lnTo>
                  <a:lnTo>
                    <a:pt x="2224" y="1208"/>
                  </a:lnTo>
                  <a:lnTo>
                    <a:pt x="2253" y="1239"/>
                  </a:lnTo>
                  <a:lnTo>
                    <a:pt x="2284" y="1271"/>
                  </a:lnTo>
                  <a:lnTo>
                    <a:pt x="2310" y="1304"/>
                  </a:lnTo>
                  <a:lnTo>
                    <a:pt x="2333" y="1339"/>
                  </a:lnTo>
                  <a:lnTo>
                    <a:pt x="2347" y="1356"/>
                  </a:lnTo>
                  <a:lnTo>
                    <a:pt x="2360" y="1377"/>
                  </a:lnTo>
                  <a:lnTo>
                    <a:pt x="2375" y="1401"/>
                  </a:lnTo>
                  <a:lnTo>
                    <a:pt x="2392" y="1425"/>
                  </a:lnTo>
                  <a:lnTo>
                    <a:pt x="2407" y="1447"/>
                  </a:lnTo>
                  <a:lnTo>
                    <a:pt x="2423" y="1466"/>
                  </a:lnTo>
                  <a:lnTo>
                    <a:pt x="2440" y="1480"/>
                  </a:lnTo>
                  <a:lnTo>
                    <a:pt x="2460" y="1489"/>
                  </a:lnTo>
                  <a:lnTo>
                    <a:pt x="2468" y="1472"/>
                  </a:lnTo>
                  <a:lnTo>
                    <a:pt x="2473" y="1456"/>
                  </a:lnTo>
                  <a:lnTo>
                    <a:pt x="2475" y="1439"/>
                  </a:lnTo>
                  <a:lnTo>
                    <a:pt x="2479" y="1421"/>
                  </a:lnTo>
                  <a:lnTo>
                    <a:pt x="2480" y="1403"/>
                  </a:lnTo>
                  <a:lnTo>
                    <a:pt x="2481" y="1386"/>
                  </a:lnTo>
                  <a:lnTo>
                    <a:pt x="2481" y="1368"/>
                  </a:lnTo>
                  <a:lnTo>
                    <a:pt x="2485" y="1353"/>
                  </a:lnTo>
                  <a:lnTo>
                    <a:pt x="2498" y="1289"/>
                  </a:lnTo>
                  <a:lnTo>
                    <a:pt x="2519" y="1224"/>
                  </a:lnTo>
                  <a:lnTo>
                    <a:pt x="2541" y="1160"/>
                  </a:lnTo>
                  <a:lnTo>
                    <a:pt x="2567" y="1096"/>
                  </a:lnTo>
                  <a:lnTo>
                    <a:pt x="2594" y="1032"/>
                  </a:lnTo>
                  <a:lnTo>
                    <a:pt x="2623" y="967"/>
                  </a:lnTo>
                  <a:lnTo>
                    <a:pt x="2651" y="906"/>
                  </a:lnTo>
                  <a:lnTo>
                    <a:pt x="2678" y="847"/>
                  </a:lnTo>
                  <a:lnTo>
                    <a:pt x="2690" y="825"/>
                  </a:lnTo>
                  <a:lnTo>
                    <a:pt x="2703" y="824"/>
                  </a:lnTo>
                  <a:lnTo>
                    <a:pt x="2715" y="840"/>
                  </a:lnTo>
                  <a:lnTo>
                    <a:pt x="2726" y="867"/>
                  </a:lnTo>
                  <a:lnTo>
                    <a:pt x="2735" y="900"/>
                  </a:lnTo>
                  <a:lnTo>
                    <a:pt x="2742" y="933"/>
                  </a:lnTo>
                  <a:lnTo>
                    <a:pt x="2747" y="959"/>
                  </a:lnTo>
                  <a:lnTo>
                    <a:pt x="2751" y="974"/>
                  </a:lnTo>
                  <a:lnTo>
                    <a:pt x="2753" y="1054"/>
                  </a:lnTo>
                  <a:lnTo>
                    <a:pt x="2750" y="1133"/>
                  </a:lnTo>
                  <a:lnTo>
                    <a:pt x="2738" y="1209"/>
                  </a:lnTo>
                  <a:lnTo>
                    <a:pt x="2721" y="1287"/>
                  </a:lnTo>
                  <a:lnTo>
                    <a:pt x="2697" y="1360"/>
                  </a:lnTo>
                  <a:lnTo>
                    <a:pt x="2668" y="1433"/>
                  </a:lnTo>
                  <a:lnTo>
                    <a:pt x="2635" y="1506"/>
                  </a:lnTo>
                  <a:lnTo>
                    <a:pt x="2601" y="1576"/>
                  </a:lnTo>
                  <a:lnTo>
                    <a:pt x="2592" y="1576"/>
                  </a:lnTo>
                  <a:lnTo>
                    <a:pt x="2582" y="1592"/>
                  </a:lnTo>
                  <a:lnTo>
                    <a:pt x="2571" y="1607"/>
                  </a:lnTo>
                  <a:lnTo>
                    <a:pt x="2561" y="1622"/>
                  </a:lnTo>
                  <a:lnTo>
                    <a:pt x="2553" y="1637"/>
                  </a:lnTo>
                  <a:lnTo>
                    <a:pt x="2543" y="1652"/>
                  </a:lnTo>
                  <a:lnTo>
                    <a:pt x="2533" y="1667"/>
                  </a:lnTo>
                  <a:lnTo>
                    <a:pt x="2522" y="1681"/>
                  </a:lnTo>
                  <a:lnTo>
                    <a:pt x="2509" y="1697"/>
                  </a:lnTo>
                  <a:lnTo>
                    <a:pt x="2437" y="1680"/>
                  </a:lnTo>
                  <a:lnTo>
                    <a:pt x="2362" y="1639"/>
                  </a:lnTo>
                  <a:lnTo>
                    <a:pt x="2284" y="1577"/>
                  </a:lnTo>
                  <a:lnTo>
                    <a:pt x="2210" y="1504"/>
                  </a:lnTo>
                  <a:lnTo>
                    <a:pt x="2139" y="1423"/>
                  </a:lnTo>
                  <a:lnTo>
                    <a:pt x="2076" y="1347"/>
                  </a:lnTo>
                  <a:lnTo>
                    <a:pt x="2023" y="1279"/>
                  </a:lnTo>
                  <a:lnTo>
                    <a:pt x="1985" y="1228"/>
                  </a:lnTo>
                  <a:lnTo>
                    <a:pt x="1969" y="1214"/>
                  </a:lnTo>
                  <a:lnTo>
                    <a:pt x="1954" y="1201"/>
                  </a:lnTo>
                  <a:lnTo>
                    <a:pt x="1939" y="1188"/>
                  </a:lnTo>
                  <a:lnTo>
                    <a:pt x="1926" y="1175"/>
                  </a:lnTo>
                  <a:lnTo>
                    <a:pt x="1911" y="1163"/>
                  </a:lnTo>
                  <a:lnTo>
                    <a:pt x="1898" y="1153"/>
                  </a:lnTo>
                  <a:lnTo>
                    <a:pt x="1882" y="1144"/>
                  </a:lnTo>
                  <a:lnTo>
                    <a:pt x="1865" y="1139"/>
                  </a:lnTo>
                  <a:lnTo>
                    <a:pt x="1856" y="1153"/>
                  </a:lnTo>
                  <a:lnTo>
                    <a:pt x="1849" y="1170"/>
                  </a:lnTo>
                  <a:lnTo>
                    <a:pt x="1845" y="1187"/>
                  </a:lnTo>
                  <a:lnTo>
                    <a:pt x="1843" y="1205"/>
                  </a:lnTo>
                  <a:lnTo>
                    <a:pt x="1840" y="1223"/>
                  </a:lnTo>
                  <a:lnTo>
                    <a:pt x="1838" y="1242"/>
                  </a:lnTo>
                  <a:lnTo>
                    <a:pt x="1836" y="1261"/>
                  </a:lnTo>
                  <a:lnTo>
                    <a:pt x="1833" y="1279"/>
                  </a:lnTo>
                  <a:lnTo>
                    <a:pt x="1819" y="1352"/>
                  </a:lnTo>
                  <a:lnTo>
                    <a:pt x="1789" y="1421"/>
                  </a:lnTo>
                  <a:lnTo>
                    <a:pt x="1749" y="1489"/>
                  </a:lnTo>
                  <a:lnTo>
                    <a:pt x="1704" y="1556"/>
                  </a:lnTo>
                  <a:lnTo>
                    <a:pt x="1657" y="1621"/>
                  </a:lnTo>
                  <a:lnTo>
                    <a:pt x="1616" y="1689"/>
                  </a:lnTo>
                  <a:lnTo>
                    <a:pt x="1586" y="1762"/>
                  </a:lnTo>
                  <a:lnTo>
                    <a:pt x="1571" y="1840"/>
                  </a:lnTo>
                  <a:lnTo>
                    <a:pt x="1561" y="1904"/>
                  </a:lnTo>
                  <a:lnTo>
                    <a:pt x="1568" y="1966"/>
                  </a:lnTo>
                  <a:lnTo>
                    <a:pt x="1581" y="2026"/>
                  </a:lnTo>
                  <a:lnTo>
                    <a:pt x="1606" y="2085"/>
                  </a:lnTo>
                  <a:lnTo>
                    <a:pt x="1635" y="2140"/>
                  </a:lnTo>
                  <a:lnTo>
                    <a:pt x="1670" y="2195"/>
                  </a:lnTo>
                  <a:lnTo>
                    <a:pt x="1707" y="2249"/>
                  </a:lnTo>
                  <a:lnTo>
                    <a:pt x="1746" y="2302"/>
                  </a:lnTo>
                  <a:lnTo>
                    <a:pt x="1797" y="2360"/>
                  </a:lnTo>
                  <a:lnTo>
                    <a:pt x="1848" y="2418"/>
                  </a:lnTo>
                  <a:lnTo>
                    <a:pt x="1899" y="2478"/>
                  </a:lnTo>
                  <a:lnTo>
                    <a:pt x="1948" y="2539"/>
                  </a:lnTo>
                  <a:lnTo>
                    <a:pt x="1992" y="2599"/>
                  </a:lnTo>
                  <a:lnTo>
                    <a:pt x="2037" y="2662"/>
                  </a:lnTo>
                  <a:lnTo>
                    <a:pt x="2079" y="2726"/>
                  </a:lnTo>
                  <a:lnTo>
                    <a:pt x="2115" y="2791"/>
                  </a:lnTo>
                  <a:lnTo>
                    <a:pt x="2122" y="2895"/>
                  </a:lnTo>
                  <a:lnTo>
                    <a:pt x="2095" y="3037"/>
                  </a:lnTo>
                  <a:lnTo>
                    <a:pt x="2042" y="3203"/>
                  </a:lnTo>
                  <a:lnTo>
                    <a:pt x="1973" y="3384"/>
                  </a:lnTo>
                  <a:lnTo>
                    <a:pt x="1894" y="3569"/>
                  </a:lnTo>
                  <a:lnTo>
                    <a:pt x="1816" y="3750"/>
                  </a:lnTo>
                  <a:lnTo>
                    <a:pt x="1749" y="3914"/>
                  </a:lnTo>
                  <a:lnTo>
                    <a:pt x="1702" y="4052"/>
                  </a:lnTo>
                  <a:lnTo>
                    <a:pt x="1693" y="4056"/>
                  </a:lnTo>
                  <a:lnTo>
                    <a:pt x="1684" y="4061"/>
                  </a:lnTo>
                  <a:lnTo>
                    <a:pt x="1676" y="4064"/>
                  </a:lnTo>
                  <a:lnTo>
                    <a:pt x="1667" y="4068"/>
                  </a:lnTo>
                  <a:lnTo>
                    <a:pt x="1657" y="4070"/>
                  </a:lnTo>
                  <a:lnTo>
                    <a:pt x="1650" y="4071"/>
                  </a:lnTo>
                  <a:lnTo>
                    <a:pt x="1640" y="4070"/>
                  </a:lnTo>
                  <a:lnTo>
                    <a:pt x="1633" y="4068"/>
                  </a:lnTo>
                  <a:lnTo>
                    <a:pt x="1619" y="4059"/>
                  </a:lnTo>
                  <a:lnTo>
                    <a:pt x="1613" y="4049"/>
                  </a:lnTo>
                  <a:lnTo>
                    <a:pt x="1609" y="4036"/>
                  </a:lnTo>
                  <a:lnTo>
                    <a:pt x="1609" y="4024"/>
                  </a:lnTo>
                  <a:lnTo>
                    <a:pt x="1609" y="4010"/>
                  </a:lnTo>
                  <a:lnTo>
                    <a:pt x="1612" y="3998"/>
                  </a:lnTo>
                  <a:lnTo>
                    <a:pt x="1611" y="3985"/>
                  </a:lnTo>
                  <a:lnTo>
                    <a:pt x="1611" y="3975"/>
                  </a:lnTo>
                  <a:lnTo>
                    <a:pt x="1616" y="3923"/>
                  </a:lnTo>
                  <a:lnTo>
                    <a:pt x="1620" y="3871"/>
                  </a:lnTo>
                  <a:lnTo>
                    <a:pt x="1622" y="3819"/>
                  </a:lnTo>
                  <a:lnTo>
                    <a:pt x="1623" y="3768"/>
                  </a:lnTo>
                  <a:lnTo>
                    <a:pt x="1622" y="3716"/>
                  </a:lnTo>
                  <a:lnTo>
                    <a:pt x="1622" y="3664"/>
                  </a:lnTo>
                  <a:lnTo>
                    <a:pt x="1622" y="3611"/>
                  </a:lnTo>
                  <a:lnTo>
                    <a:pt x="1623" y="3560"/>
                  </a:lnTo>
                  <a:lnTo>
                    <a:pt x="1635" y="3490"/>
                  </a:lnTo>
                  <a:lnTo>
                    <a:pt x="1651" y="3418"/>
                  </a:lnTo>
                  <a:lnTo>
                    <a:pt x="1668" y="3349"/>
                  </a:lnTo>
                  <a:lnTo>
                    <a:pt x="1694" y="3283"/>
                  </a:lnTo>
                  <a:lnTo>
                    <a:pt x="1723" y="3216"/>
                  </a:lnTo>
                  <a:lnTo>
                    <a:pt x="1761" y="3153"/>
                  </a:lnTo>
                  <a:lnTo>
                    <a:pt x="1806" y="3093"/>
                  </a:lnTo>
                  <a:lnTo>
                    <a:pt x="1865" y="3038"/>
                  </a:lnTo>
                  <a:lnTo>
                    <a:pt x="1923" y="2982"/>
                  </a:lnTo>
                  <a:lnTo>
                    <a:pt x="1845" y="2921"/>
                  </a:lnTo>
                  <a:lnTo>
                    <a:pt x="1778" y="2854"/>
                  </a:lnTo>
                  <a:lnTo>
                    <a:pt x="1719" y="2783"/>
                  </a:lnTo>
                  <a:lnTo>
                    <a:pt x="1667" y="2709"/>
                  </a:lnTo>
                  <a:lnTo>
                    <a:pt x="1618" y="2632"/>
                  </a:lnTo>
                  <a:lnTo>
                    <a:pt x="1574" y="2554"/>
                  </a:lnTo>
                  <a:lnTo>
                    <a:pt x="1529" y="2478"/>
                  </a:lnTo>
                  <a:lnTo>
                    <a:pt x="1484" y="2402"/>
                  </a:lnTo>
                  <a:lnTo>
                    <a:pt x="1475" y="2384"/>
                  </a:lnTo>
                  <a:lnTo>
                    <a:pt x="1468" y="2368"/>
                  </a:lnTo>
                  <a:lnTo>
                    <a:pt x="1459" y="2350"/>
                  </a:lnTo>
                  <a:lnTo>
                    <a:pt x="1452" y="2335"/>
                  </a:lnTo>
                  <a:lnTo>
                    <a:pt x="1444" y="2319"/>
                  </a:lnTo>
                  <a:lnTo>
                    <a:pt x="1438" y="2302"/>
                  </a:lnTo>
                  <a:lnTo>
                    <a:pt x="1433" y="2285"/>
                  </a:lnTo>
                  <a:lnTo>
                    <a:pt x="1435" y="2269"/>
                  </a:lnTo>
                  <a:lnTo>
                    <a:pt x="1419" y="2278"/>
                  </a:lnTo>
                  <a:lnTo>
                    <a:pt x="1409" y="2291"/>
                  </a:lnTo>
                  <a:lnTo>
                    <a:pt x="1401" y="2306"/>
                  </a:lnTo>
                  <a:lnTo>
                    <a:pt x="1399" y="2324"/>
                  </a:lnTo>
                  <a:lnTo>
                    <a:pt x="1396" y="2341"/>
                  </a:lnTo>
                  <a:lnTo>
                    <a:pt x="1396" y="2359"/>
                  </a:lnTo>
                  <a:lnTo>
                    <a:pt x="1395" y="2374"/>
                  </a:lnTo>
                  <a:lnTo>
                    <a:pt x="1394" y="2389"/>
                  </a:lnTo>
                  <a:lnTo>
                    <a:pt x="1399" y="2593"/>
                  </a:lnTo>
                  <a:lnTo>
                    <a:pt x="1393" y="2607"/>
                  </a:lnTo>
                  <a:lnTo>
                    <a:pt x="1390" y="2623"/>
                  </a:lnTo>
                  <a:lnTo>
                    <a:pt x="1389" y="2639"/>
                  </a:lnTo>
                  <a:lnTo>
                    <a:pt x="1390" y="2657"/>
                  </a:lnTo>
                  <a:lnTo>
                    <a:pt x="1390" y="2675"/>
                  </a:lnTo>
                  <a:lnTo>
                    <a:pt x="1391" y="2693"/>
                  </a:lnTo>
                  <a:lnTo>
                    <a:pt x="1393" y="2712"/>
                  </a:lnTo>
                  <a:lnTo>
                    <a:pt x="1394" y="2731"/>
                  </a:lnTo>
                  <a:lnTo>
                    <a:pt x="1389" y="2843"/>
                  </a:lnTo>
                  <a:lnTo>
                    <a:pt x="1383" y="2958"/>
                  </a:lnTo>
                  <a:lnTo>
                    <a:pt x="1374" y="3072"/>
                  </a:lnTo>
                  <a:lnTo>
                    <a:pt x="1362" y="3188"/>
                  </a:lnTo>
                  <a:lnTo>
                    <a:pt x="1346" y="3301"/>
                  </a:lnTo>
                  <a:lnTo>
                    <a:pt x="1326" y="3414"/>
                  </a:lnTo>
                  <a:lnTo>
                    <a:pt x="1302" y="3526"/>
                  </a:lnTo>
                  <a:lnTo>
                    <a:pt x="1276" y="3637"/>
                  </a:lnTo>
                  <a:lnTo>
                    <a:pt x="1277" y="3705"/>
                  </a:lnTo>
                  <a:lnTo>
                    <a:pt x="1279" y="3773"/>
                  </a:lnTo>
                  <a:lnTo>
                    <a:pt x="1279" y="3842"/>
                  </a:lnTo>
                  <a:lnTo>
                    <a:pt x="1279" y="3913"/>
                  </a:lnTo>
                  <a:lnTo>
                    <a:pt x="1274" y="3981"/>
                  </a:lnTo>
                  <a:lnTo>
                    <a:pt x="1267" y="4051"/>
                  </a:lnTo>
                  <a:lnTo>
                    <a:pt x="1255" y="4119"/>
                  </a:lnTo>
                  <a:lnTo>
                    <a:pt x="1238" y="4189"/>
                  </a:lnTo>
                  <a:lnTo>
                    <a:pt x="1230" y="4219"/>
                  </a:lnTo>
                  <a:lnTo>
                    <a:pt x="1225" y="4250"/>
                  </a:lnTo>
                  <a:lnTo>
                    <a:pt x="1218" y="4280"/>
                  </a:lnTo>
                  <a:lnTo>
                    <a:pt x="1213" y="4311"/>
                  </a:lnTo>
                  <a:lnTo>
                    <a:pt x="1206" y="4340"/>
                  </a:lnTo>
                  <a:lnTo>
                    <a:pt x="1199" y="4371"/>
                  </a:lnTo>
                  <a:lnTo>
                    <a:pt x="1192" y="4403"/>
                  </a:lnTo>
                  <a:lnTo>
                    <a:pt x="1186" y="4433"/>
                  </a:lnTo>
                  <a:lnTo>
                    <a:pt x="1176" y="4435"/>
                  </a:lnTo>
                  <a:lnTo>
                    <a:pt x="1167" y="4434"/>
                  </a:lnTo>
                  <a:lnTo>
                    <a:pt x="1159" y="4431"/>
                  </a:lnTo>
                  <a:lnTo>
                    <a:pt x="1153" y="4427"/>
                  </a:lnTo>
                  <a:lnTo>
                    <a:pt x="1129" y="4371"/>
                  </a:lnTo>
                  <a:lnTo>
                    <a:pt x="1111" y="4316"/>
                  </a:lnTo>
                  <a:lnTo>
                    <a:pt x="1098" y="4260"/>
                  </a:lnTo>
                  <a:lnTo>
                    <a:pt x="1090" y="4204"/>
                  </a:lnTo>
                  <a:lnTo>
                    <a:pt x="1084" y="4146"/>
                  </a:lnTo>
                  <a:lnTo>
                    <a:pt x="1079" y="4086"/>
                  </a:lnTo>
                  <a:lnTo>
                    <a:pt x="1074" y="4027"/>
                  </a:lnTo>
                  <a:lnTo>
                    <a:pt x="1070" y="3968"/>
                  </a:lnTo>
                  <a:lnTo>
                    <a:pt x="1076" y="3924"/>
                  </a:lnTo>
                  <a:lnTo>
                    <a:pt x="1079" y="3879"/>
                  </a:lnTo>
                  <a:lnTo>
                    <a:pt x="1080" y="3834"/>
                  </a:lnTo>
                  <a:lnTo>
                    <a:pt x="1081" y="3791"/>
                  </a:lnTo>
                  <a:lnTo>
                    <a:pt x="1084" y="3746"/>
                  </a:lnTo>
                  <a:lnTo>
                    <a:pt x="1091" y="3704"/>
                  </a:lnTo>
                  <a:lnTo>
                    <a:pt x="1103" y="3662"/>
                  </a:lnTo>
                  <a:lnTo>
                    <a:pt x="1124" y="3623"/>
                  </a:lnTo>
                  <a:lnTo>
                    <a:pt x="1106" y="3513"/>
                  </a:lnTo>
                  <a:lnTo>
                    <a:pt x="1091" y="3400"/>
                  </a:lnTo>
                  <a:lnTo>
                    <a:pt x="1077" y="3287"/>
                  </a:lnTo>
                  <a:lnTo>
                    <a:pt x="1068" y="3172"/>
                  </a:lnTo>
                  <a:lnTo>
                    <a:pt x="1060" y="3055"/>
                  </a:lnTo>
                  <a:lnTo>
                    <a:pt x="1060" y="2942"/>
                  </a:lnTo>
                  <a:lnTo>
                    <a:pt x="1065" y="2829"/>
                  </a:lnTo>
                  <a:lnTo>
                    <a:pt x="1079" y="2721"/>
                  </a:lnTo>
                  <a:lnTo>
                    <a:pt x="1081" y="2693"/>
                  </a:lnTo>
                  <a:lnTo>
                    <a:pt x="1084" y="2668"/>
                  </a:lnTo>
                  <a:lnTo>
                    <a:pt x="1084" y="2642"/>
                  </a:lnTo>
                  <a:lnTo>
                    <a:pt x="1085" y="2618"/>
                  </a:lnTo>
                  <a:lnTo>
                    <a:pt x="1085" y="2592"/>
                  </a:lnTo>
                  <a:lnTo>
                    <a:pt x="1086" y="2567"/>
                  </a:lnTo>
                  <a:lnTo>
                    <a:pt x="1089" y="2540"/>
                  </a:lnTo>
                  <a:lnTo>
                    <a:pt x="1095" y="2514"/>
                  </a:lnTo>
                  <a:lnTo>
                    <a:pt x="1095" y="2505"/>
                  </a:lnTo>
                  <a:lnTo>
                    <a:pt x="1095" y="2498"/>
                  </a:lnTo>
                  <a:lnTo>
                    <a:pt x="1095" y="2490"/>
                  </a:lnTo>
                  <a:lnTo>
                    <a:pt x="1096" y="2482"/>
                  </a:lnTo>
                  <a:lnTo>
                    <a:pt x="1095" y="2473"/>
                  </a:lnTo>
                  <a:lnTo>
                    <a:pt x="1095" y="2466"/>
                  </a:lnTo>
                  <a:lnTo>
                    <a:pt x="1095" y="2459"/>
                  </a:lnTo>
                  <a:lnTo>
                    <a:pt x="1095" y="2452"/>
                  </a:lnTo>
                  <a:lnTo>
                    <a:pt x="1093" y="2445"/>
                  </a:lnTo>
                  <a:lnTo>
                    <a:pt x="1090" y="2441"/>
                  </a:lnTo>
                  <a:lnTo>
                    <a:pt x="1084" y="2438"/>
                  </a:lnTo>
                  <a:lnTo>
                    <a:pt x="1079" y="2436"/>
                  </a:lnTo>
                  <a:lnTo>
                    <a:pt x="1045" y="2460"/>
                  </a:lnTo>
                  <a:lnTo>
                    <a:pt x="1025" y="2395"/>
                  </a:lnTo>
                  <a:lnTo>
                    <a:pt x="1013" y="2329"/>
                  </a:lnTo>
                  <a:lnTo>
                    <a:pt x="1009" y="2262"/>
                  </a:lnTo>
                  <a:lnTo>
                    <a:pt x="1013" y="2193"/>
                  </a:lnTo>
                  <a:lnTo>
                    <a:pt x="1025" y="2126"/>
                  </a:lnTo>
                  <a:lnTo>
                    <a:pt x="1047" y="2062"/>
                  </a:lnTo>
                  <a:lnTo>
                    <a:pt x="1077" y="2001"/>
                  </a:lnTo>
                  <a:lnTo>
                    <a:pt x="1121" y="1944"/>
                  </a:lnTo>
                  <a:lnTo>
                    <a:pt x="1124" y="1926"/>
                  </a:lnTo>
                  <a:lnTo>
                    <a:pt x="1129" y="1909"/>
                  </a:lnTo>
                  <a:lnTo>
                    <a:pt x="1134" y="1891"/>
                  </a:lnTo>
                  <a:lnTo>
                    <a:pt x="1140" y="1874"/>
                  </a:lnTo>
                  <a:lnTo>
                    <a:pt x="1143" y="1856"/>
                  </a:lnTo>
                  <a:lnTo>
                    <a:pt x="1146" y="1838"/>
                  </a:lnTo>
                  <a:lnTo>
                    <a:pt x="1146" y="1819"/>
                  </a:lnTo>
                  <a:lnTo>
                    <a:pt x="1144" y="1801"/>
                  </a:lnTo>
                  <a:lnTo>
                    <a:pt x="1154" y="1700"/>
                  </a:lnTo>
                  <a:lnTo>
                    <a:pt x="1156" y="1600"/>
                  </a:lnTo>
                  <a:lnTo>
                    <a:pt x="1151" y="1499"/>
                  </a:lnTo>
                  <a:lnTo>
                    <a:pt x="1140" y="1397"/>
                  </a:lnTo>
                  <a:lnTo>
                    <a:pt x="1121" y="1295"/>
                  </a:lnTo>
                  <a:lnTo>
                    <a:pt x="1095" y="1194"/>
                  </a:lnTo>
                  <a:lnTo>
                    <a:pt x="1064" y="1096"/>
                  </a:lnTo>
                  <a:lnTo>
                    <a:pt x="1029" y="1001"/>
                  </a:lnTo>
                  <a:lnTo>
                    <a:pt x="985" y="975"/>
                  </a:lnTo>
                  <a:lnTo>
                    <a:pt x="938" y="960"/>
                  </a:lnTo>
                  <a:lnTo>
                    <a:pt x="887" y="949"/>
                  </a:lnTo>
                  <a:lnTo>
                    <a:pt x="835" y="945"/>
                  </a:lnTo>
                  <a:lnTo>
                    <a:pt x="781" y="941"/>
                  </a:lnTo>
                  <a:lnTo>
                    <a:pt x="727" y="940"/>
                  </a:lnTo>
                  <a:lnTo>
                    <a:pt x="675" y="938"/>
                  </a:lnTo>
                  <a:lnTo>
                    <a:pt x="623" y="934"/>
                  </a:lnTo>
                  <a:lnTo>
                    <a:pt x="579" y="928"/>
                  </a:lnTo>
                  <a:lnTo>
                    <a:pt x="534" y="923"/>
                  </a:lnTo>
                  <a:lnTo>
                    <a:pt x="491" y="917"/>
                  </a:lnTo>
                  <a:lnTo>
                    <a:pt x="448" y="912"/>
                  </a:lnTo>
                  <a:lnTo>
                    <a:pt x="405" y="903"/>
                  </a:lnTo>
                  <a:lnTo>
                    <a:pt x="365" y="892"/>
                  </a:lnTo>
                  <a:lnTo>
                    <a:pt x="324" y="878"/>
                  </a:lnTo>
                  <a:lnTo>
                    <a:pt x="287" y="860"/>
                  </a:lnTo>
                  <a:lnTo>
                    <a:pt x="232" y="758"/>
                  </a:lnTo>
                  <a:lnTo>
                    <a:pt x="179" y="656"/>
                  </a:lnTo>
                  <a:lnTo>
                    <a:pt x="131" y="550"/>
                  </a:lnTo>
                  <a:lnTo>
                    <a:pt x="89" y="443"/>
                  </a:lnTo>
                  <a:lnTo>
                    <a:pt x="53" y="333"/>
                  </a:lnTo>
                  <a:lnTo>
                    <a:pt x="26" y="223"/>
                  </a:lnTo>
                  <a:lnTo>
                    <a:pt x="8" y="112"/>
                  </a:lnTo>
                  <a:lnTo>
                    <a:pt x="0" y="0"/>
                  </a:lnTo>
                  <a:lnTo>
                    <a:pt x="75" y="38"/>
                  </a:lnTo>
                  <a:lnTo>
                    <a:pt x="131" y="90"/>
                  </a:lnTo>
                  <a:lnTo>
                    <a:pt x="168" y="148"/>
                  </a:lnTo>
                  <a:lnTo>
                    <a:pt x="193" y="213"/>
                  </a:lnTo>
                  <a:lnTo>
                    <a:pt x="211" y="280"/>
                  </a:lnTo>
                  <a:lnTo>
                    <a:pt x="230" y="349"/>
                  </a:lnTo>
                  <a:lnTo>
                    <a:pt x="251" y="414"/>
                  </a:lnTo>
                  <a:lnTo>
                    <a:pt x="282" y="476"/>
                  </a:lnTo>
                  <a:lnTo>
                    <a:pt x="291" y="503"/>
                  </a:lnTo>
                  <a:lnTo>
                    <a:pt x="302" y="534"/>
                  </a:lnTo>
                  <a:lnTo>
                    <a:pt x="310" y="562"/>
                  </a:lnTo>
                  <a:lnTo>
                    <a:pt x="319" y="593"/>
                  </a:lnTo>
                  <a:lnTo>
                    <a:pt x="326" y="623"/>
                  </a:lnTo>
                  <a:lnTo>
                    <a:pt x="334" y="652"/>
                  </a:lnTo>
                  <a:lnTo>
                    <a:pt x="342" y="68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3" name="Freeform 9"/>
            <p:cNvSpPr>
              <a:spLocks/>
            </p:cNvSpPr>
            <p:nvPr/>
          </p:nvSpPr>
          <p:spPr bwMode="auto">
            <a:xfrm>
              <a:off x="1316" y="1779"/>
              <a:ext cx="54" cy="89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64" y="1"/>
                </a:cxn>
                <a:cxn ang="0">
                  <a:pos x="74" y="7"/>
                </a:cxn>
                <a:cxn ang="0">
                  <a:pos x="81" y="15"/>
                </a:cxn>
                <a:cxn ang="0">
                  <a:pos x="91" y="27"/>
                </a:cxn>
                <a:cxn ang="0">
                  <a:pos x="97" y="40"/>
                </a:cxn>
                <a:cxn ang="0">
                  <a:pos x="102" y="56"/>
                </a:cxn>
                <a:cxn ang="0">
                  <a:pos x="105" y="72"/>
                </a:cxn>
                <a:cxn ang="0">
                  <a:pos x="107" y="92"/>
                </a:cxn>
                <a:cxn ang="0">
                  <a:pos x="105" y="109"/>
                </a:cxn>
                <a:cxn ang="0">
                  <a:pos x="102" y="125"/>
                </a:cxn>
                <a:cxn ang="0">
                  <a:pos x="97" y="140"/>
                </a:cxn>
                <a:cxn ang="0">
                  <a:pos x="91" y="153"/>
                </a:cxn>
                <a:cxn ang="0">
                  <a:pos x="81" y="162"/>
                </a:cxn>
                <a:cxn ang="0">
                  <a:pos x="74" y="170"/>
                </a:cxn>
                <a:cxn ang="0">
                  <a:pos x="64" y="175"/>
                </a:cxn>
                <a:cxn ang="0">
                  <a:pos x="54" y="177"/>
                </a:cxn>
                <a:cxn ang="0">
                  <a:pos x="42" y="175"/>
                </a:cxn>
                <a:cxn ang="0">
                  <a:pos x="32" y="170"/>
                </a:cxn>
                <a:cxn ang="0">
                  <a:pos x="21" y="162"/>
                </a:cxn>
                <a:cxn ang="0">
                  <a:pos x="14" y="153"/>
                </a:cxn>
                <a:cxn ang="0">
                  <a:pos x="6" y="140"/>
                </a:cxn>
                <a:cxn ang="0">
                  <a:pos x="2" y="125"/>
                </a:cxn>
                <a:cxn ang="0">
                  <a:pos x="0" y="109"/>
                </a:cxn>
                <a:cxn ang="0">
                  <a:pos x="0" y="92"/>
                </a:cxn>
                <a:cxn ang="0">
                  <a:pos x="0" y="72"/>
                </a:cxn>
                <a:cxn ang="0">
                  <a:pos x="2" y="56"/>
                </a:cxn>
                <a:cxn ang="0">
                  <a:pos x="6" y="40"/>
                </a:cxn>
                <a:cxn ang="0">
                  <a:pos x="14" y="27"/>
                </a:cxn>
                <a:cxn ang="0">
                  <a:pos x="21" y="15"/>
                </a:cxn>
                <a:cxn ang="0">
                  <a:pos x="32" y="7"/>
                </a:cxn>
                <a:cxn ang="0">
                  <a:pos x="42" y="1"/>
                </a:cxn>
                <a:cxn ang="0">
                  <a:pos x="54" y="0"/>
                </a:cxn>
              </a:cxnLst>
              <a:rect l="0" t="0" r="r" b="b"/>
              <a:pathLst>
                <a:path w="107" h="177">
                  <a:moveTo>
                    <a:pt x="54" y="0"/>
                  </a:moveTo>
                  <a:lnTo>
                    <a:pt x="64" y="1"/>
                  </a:lnTo>
                  <a:lnTo>
                    <a:pt x="74" y="7"/>
                  </a:lnTo>
                  <a:lnTo>
                    <a:pt x="81" y="15"/>
                  </a:lnTo>
                  <a:lnTo>
                    <a:pt x="91" y="27"/>
                  </a:lnTo>
                  <a:lnTo>
                    <a:pt x="97" y="40"/>
                  </a:lnTo>
                  <a:lnTo>
                    <a:pt x="102" y="56"/>
                  </a:lnTo>
                  <a:lnTo>
                    <a:pt x="105" y="72"/>
                  </a:lnTo>
                  <a:lnTo>
                    <a:pt x="107" y="92"/>
                  </a:lnTo>
                  <a:lnTo>
                    <a:pt x="105" y="109"/>
                  </a:lnTo>
                  <a:lnTo>
                    <a:pt x="102" y="125"/>
                  </a:lnTo>
                  <a:lnTo>
                    <a:pt x="97" y="140"/>
                  </a:lnTo>
                  <a:lnTo>
                    <a:pt x="91" y="153"/>
                  </a:lnTo>
                  <a:lnTo>
                    <a:pt x="81" y="162"/>
                  </a:lnTo>
                  <a:lnTo>
                    <a:pt x="74" y="170"/>
                  </a:lnTo>
                  <a:lnTo>
                    <a:pt x="64" y="175"/>
                  </a:lnTo>
                  <a:lnTo>
                    <a:pt x="54" y="177"/>
                  </a:lnTo>
                  <a:lnTo>
                    <a:pt x="42" y="175"/>
                  </a:lnTo>
                  <a:lnTo>
                    <a:pt x="32" y="170"/>
                  </a:lnTo>
                  <a:lnTo>
                    <a:pt x="21" y="162"/>
                  </a:lnTo>
                  <a:lnTo>
                    <a:pt x="14" y="153"/>
                  </a:lnTo>
                  <a:lnTo>
                    <a:pt x="6" y="140"/>
                  </a:lnTo>
                  <a:lnTo>
                    <a:pt x="2" y="125"/>
                  </a:lnTo>
                  <a:lnTo>
                    <a:pt x="0" y="109"/>
                  </a:lnTo>
                  <a:lnTo>
                    <a:pt x="0" y="92"/>
                  </a:lnTo>
                  <a:lnTo>
                    <a:pt x="0" y="72"/>
                  </a:lnTo>
                  <a:lnTo>
                    <a:pt x="2" y="56"/>
                  </a:lnTo>
                  <a:lnTo>
                    <a:pt x="6" y="40"/>
                  </a:lnTo>
                  <a:lnTo>
                    <a:pt x="14" y="27"/>
                  </a:lnTo>
                  <a:lnTo>
                    <a:pt x="21" y="15"/>
                  </a:lnTo>
                  <a:lnTo>
                    <a:pt x="32" y="7"/>
                  </a:lnTo>
                  <a:lnTo>
                    <a:pt x="42" y="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4" name="Freeform 10"/>
            <p:cNvSpPr>
              <a:spLocks/>
            </p:cNvSpPr>
            <p:nvPr/>
          </p:nvSpPr>
          <p:spPr bwMode="auto">
            <a:xfrm>
              <a:off x="1321" y="1870"/>
              <a:ext cx="53" cy="90"/>
            </a:xfrm>
            <a:custGeom>
              <a:avLst/>
              <a:gdLst/>
              <a:ahLst/>
              <a:cxnLst>
                <a:cxn ang="0">
                  <a:pos x="53" y="181"/>
                </a:cxn>
                <a:cxn ang="0">
                  <a:pos x="62" y="179"/>
                </a:cxn>
                <a:cxn ang="0">
                  <a:pos x="72" y="174"/>
                </a:cxn>
                <a:cxn ang="0">
                  <a:pos x="82" y="165"/>
                </a:cxn>
                <a:cxn ang="0">
                  <a:pos x="91" y="154"/>
                </a:cxn>
                <a:cxn ang="0">
                  <a:pos x="97" y="140"/>
                </a:cxn>
                <a:cxn ang="0">
                  <a:pos x="102" y="126"/>
                </a:cxn>
                <a:cxn ang="0">
                  <a:pos x="104" y="109"/>
                </a:cxn>
                <a:cxn ang="0">
                  <a:pos x="107" y="91"/>
                </a:cxn>
                <a:cxn ang="0">
                  <a:pos x="104" y="72"/>
                </a:cxn>
                <a:cxn ang="0">
                  <a:pos x="102" y="56"/>
                </a:cxn>
                <a:cxn ang="0">
                  <a:pos x="97" y="40"/>
                </a:cxn>
                <a:cxn ang="0">
                  <a:pos x="91" y="27"/>
                </a:cxn>
                <a:cxn ang="0">
                  <a:pos x="82" y="16"/>
                </a:cxn>
                <a:cxn ang="0">
                  <a:pos x="72" y="8"/>
                </a:cxn>
                <a:cxn ang="0">
                  <a:pos x="62" y="1"/>
                </a:cxn>
                <a:cxn ang="0">
                  <a:pos x="53" y="0"/>
                </a:cxn>
                <a:cxn ang="0">
                  <a:pos x="41" y="1"/>
                </a:cxn>
                <a:cxn ang="0">
                  <a:pos x="32" y="8"/>
                </a:cxn>
                <a:cxn ang="0">
                  <a:pos x="23" y="16"/>
                </a:cxn>
                <a:cxn ang="0">
                  <a:pos x="16" y="27"/>
                </a:cxn>
                <a:cxn ang="0">
                  <a:pos x="7" y="40"/>
                </a:cxn>
                <a:cxn ang="0">
                  <a:pos x="3" y="56"/>
                </a:cxn>
                <a:cxn ang="0">
                  <a:pos x="0" y="72"/>
                </a:cxn>
                <a:cxn ang="0">
                  <a:pos x="0" y="91"/>
                </a:cxn>
                <a:cxn ang="0">
                  <a:pos x="0" y="109"/>
                </a:cxn>
                <a:cxn ang="0">
                  <a:pos x="3" y="126"/>
                </a:cxn>
                <a:cxn ang="0">
                  <a:pos x="7" y="140"/>
                </a:cxn>
                <a:cxn ang="0">
                  <a:pos x="16" y="154"/>
                </a:cxn>
                <a:cxn ang="0">
                  <a:pos x="23" y="165"/>
                </a:cxn>
                <a:cxn ang="0">
                  <a:pos x="32" y="174"/>
                </a:cxn>
                <a:cxn ang="0">
                  <a:pos x="41" y="179"/>
                </a:cxn>
                <a:cxn ang="0">
                  <a:pos x="53" y="181"/>
                </a:cxn>
              </a:cxnLst>
              <a:rect l="0" t="0" r="r" b="b"/>
              <a:pathLst>
                <a:path w="107" h="181">
                  <a:moveTo>
                    <a:pt x="53" y="181"/>
                  </a:moveTo>
                  <a:lnTo>
                    <a:pt x="62" y="179"/>
                  </a:lnTo>
                  <a:lnTo>
                    <a:pt x="72" y="174"/>
                  </a:lnTo>
                  <a:lnTo>
                    <a:pt x="82" y="165"/>
                  </a:lnTo>
                  <a:lnTo>
                    <a:pt x="91" y="154"/>
                  </a:lnTo>
                  <a:lnTo>
                    <a:pt x="97" y="140"/>
                  </a:lnTo>
                  <a:lnTo>
                    <a:pt x="102" y="126"/>
                  </a:lnTo>
                  <a:lnTo>
                    <a:pt x="104" y="109"/>
                  </a:lnTo>
                  <a:lnTo>
                    <a:pt x="107" y="91"/>
                  </a:lnTo>
                  <a:lnTo>
                    <a:pt x="104" y="72"/>
                  </a:lnTo>
                  <a:lnTo>
                    <a:pt x="102" y="56"/>
                  </a:lnTo>
                  <a:lnTo>
                    <a:pt x="97" y="40"/>
                  </a:lnTo>
                  <a:lnTo>
                    <a:pt x="91" y="27"/>
                  </a:lnTo>
                  <a:lnTo>
                    <a:pt x="82" y="16"/>
                  </a:lnTo>
                  <a:lnTo>
                    <a:pt x="72" y="8"/>
                  </a:lnTo>
                  <a:lnTo>
                    <a:pt x="62" y="1"/>
                  </a:lnTo>
                  <a:lnTo>
                    <a:pt x="53" y="0"/>
                  </a:lnTo>
                  <a:lnTo>
                    <a:pt x="41" y="1"/>
                  </a:lnTo>
                  <a:lnTo>
                    <a:pt x="32" y="8"/>
                  </a:lnTo>
                  <a:lnTo>
                    <a:pt x="23" y="16"/>
                  </a:lnTo>
                  <a:lnTo>
                    <a:pt x="16" y="27"/>
                  </a:lnTo>
                  <a:lnTo>
                    <a:pt x="7" y="40"/>
                  </a:lnTo>
                  <a:lnTo>
                    <a:pt x="3" y="56"/>
                  </a:lnTo>
                  <a:lnTo>
                    <a:pt x="0" y="72"/>
                  </a:lnTo>
                  <a:lnTo>
                    <a:pt x="0" y="91"/>
                  </a:lnTo>
                  <a:lnTo>
                    <a:pt x="0" y="109"/>
                  </a:lnTo>
                  <a:lnTo>
                    <a:pt x="3" y="126"/>
                  </a:lnTo>
                  <a:lnTo>
                    <a:pt x="7" y="140"/>
                  </a:lnTo>
                  <a:lnTo>
                    <a:pt x="16" y="154"/>
                  </a:lnTo>
                  <a:lnTo>
                    <a:pt x="23" y="165"/>
                  </a:lnTo>
                  <a:lnTo>
                    <a:pt x="32" y="174"/>
                  </a:lnTo>
                  <a:lnTo>
                    <a:pt x="41" y="179"/>
                  </a:lnTo>
                  <a:lnTo>
                    <a:pt x="53" y="1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5" name="Freeform 11"/>
            <p:cNvSpPr>
              <a:spLocks/>
            </p:cNvSpPr>
            <p:nvPr/>
          </p:nvSpPr>
          <p:spPr bwMode="auto">
            <a:xfrm>
              <a:off x="1353" y="1820"/>
              <a:ext cx="103" cy="53"/>
            </a:xfrm>
            <a:custGeom>
              <a:avLst/>
              <a:gdLst/>
              <a:ahLst/>
              <a:cxnLst>
                <a:cxn ang="0">
                  <a:pos x="1" y="85"/>
                </a:cxn>
                <a:cxn ang="0">
                  <a:pos x="0" y="76"/>
                </a:cxn>
                <a:cxn ang="0">
                  <a:pos x="2" y="67"/>
                </a:cxn>
                <a:cxn ang="0">
                  <a:pos x="8" y="57"/>
                </a:cxn>
                <a:cxn ang="0">
                  <a:pos x="19" y="47"/>
                </a:cxn>
                <a:cxn ang="0">
                  <a:pos x="30" y="37"/>
                </a:cxn>
                <a:cxn ang="0">
                  <a:pos x="46" y="28"/>
                </a:cxn>
                <a:cxn ang="0">
                  <a:pos x="62" y="19"/>
                </a:cxn>
                <a:cxn ang="0">
                  <a:pos x="83" y="12"/>
                </a:cxn>
                <a:cxn ang="0">
                  <a:pos x="103" y="5"/>
                </a:cxn>
                <a:cxn ang="0">
                  <a:pos x="124" y="2"/>
                </a:cxn>
                <a:cxn ang="0">
                  <a:pos x="142" y="0"/>
                </a:cxn>
                <a:cxn ang="0">
                  <a:pos x="161" y="1"/>
                </a:cxn>
                <a:cxn ang="0">
                  <a:pos x="176" y="2"/>
                </a:cxn>
                <a:cxn ang="0">
                  <a:pos x="188" y="6"/>
                </a:cxn>
                <a:cxn ang="0">
                  <a:pos x="198" y="11"/>
                </a:cxn>
                <a:cxn ang="0">
                  <a:pos x="206" y="18"/>
                </a:cxn>
                <a:cxn ang="0">
                  <a:pos x="206" y="26"/>
                </a:cxn>
                <a:cxn ang="0">
                  <a:pos x="204" y="36"/>
                </a:cxn>
                <a:cxn ang="0">
                  <a:pos x="197" y="45"/>
                </a:cxn>
                <a:cxn ang="0">
                  <a:pos x="189" y="57"/>
                </a:cxn>
                <a:cxn ang="0">
                  <a:pos x="177" y="66"/>
                </a:cxn>
                <a:cxn ang="0">
                  <a:pos x="162" y="75"/>
                </a:cxn>
                <a:cxn ang="0">
                  <a:pos x="144" y="83"/>
                </a:cxn>
                <a:cxn ang="0">
                  <a:pos x="124" y="91"/>
                </a:cxn>
                <a:cxn ang="0">
                  <a:pos x="102" y="97"/>
                </a:cxn>
                <a:cxn ang="0">
                  <a:pos x="82" y="102"/>
                </a:cxn>
                <a:cxn ang="0">
                  <a:pos x="62" y="104"/>
                </a:cxn>
                <a:cxn ang="0">
                  <a:pos x="45" y="105"/>
                </a:cxn>
                <a:cxn ang="0">
                  <a:pos x="29" y="102"/>
                </a:cxn>
                <a:cxn ang="0">
                  <a:pos x="18" y="98"/>
                </a:cxn>
                <a:cxn ang="0">
                  <a:pos x="7" y="92"/>
                </a:cxn>
                <a:cxn ang="0">
                  <a:pos x="1" y="85"/>
                </a:cxn>
              </a:cxnLst>
              <a:rect l="0" t="0" r="r" b="b"/>
              <a:pathLst>
                <a:path w="206" h="105">
                  <a:moveTo>
                    <a:pt x="1" y="85"/>
                  </a:moveTo>
                  <a:lnTo>
                    <a:pt x="0" y="76"/>
                  </a:lnTo>
                  <a:lnTo>
                    <a:pt x="2" y="67"/>
                  </a:lnTo>
                  <a:lnTo>
                    <a:pt x="8" y="57"/>
                  </a:lnTo>
                  <a:lnTo>
                    <a:pt x="19" y="47"/>
                  </a:lnTo>
                  <a:lnTo>
                    <a:pt x="30" y="37"/>
                  </a:lnTo>
                  <a:lnTo>
                    <a:pt x="46" y="28"/>
                  </a:lnTo>
                  <a:lnTo>
                    <a:pt x="62" y="19"/>
                  </a:lnTo>
                  <a:lnTo>
                    <a:pt x="83" y="12"/>
                  </a:lnTo>
                  <a:lnTo>
                    <a:pt x="103" y="5"/>
                  </a:lnTo>
                  <a:lnTo>
                    <a:pt x="124" y="2"/>
                  </a:lnTo>
                  <a:lnTo>
                    <a:pt x="142" y="0"/>
                  </a:lnTo>
                  <a:lnTo>
                    <a:pt x="161" y="1"/>
                  </a:lnTo>
                  <a:lnTo>
                    <a:pt x="176" y="2"/>
                  </a:lnTo>
                  <a:lnTo>
                    <a:pt x="188" y="6"/>
                  </a:lnTo>
                  <a:lnTo>
                    <a:pt x="198" y="11"/>
                  </a:lnTo>
                  <a:lnTo>
                    <a:pt x="206" y="18"/>
                  </a:lnTo>
                  <a:lnTo>
                    <a:pt x="206" y="26"/>
                  </a:lnTo>
                  <a:lnTo>
                    <a:pt x="204" y="36"/>
                  </a:lnTo>
                  <a:lnTo>
                    <a:pt x="197" y="45"/>
                  </a:lnTo>
                  <a:lnTo>
                    <a:pt x="189" y="57"/>
                  </a:lnTo>
                  <a:lnTo>
                    <a:pt x="177" y="66"/>
                  </a:lnTo>
                  <a:lnTo>
                    <a:pt x="162" y="75"/>
                  </a:lnTo>
                  <a:lnTo>
                    <a:pt x="144" y="83"/>
                  </a:lnTo>
                  <a:lnTo>
                    <a:pt x="124" y="91"/>
                  </a:lnTo>
                  <a:lnTo>
                    <a:pt x="102" y="97"/>
                  </a:lnTo>
                  <a:lnTo>
                    <a:pt x="82" y="102"/>
                  </a:lnTo>
                  <a:lnTo>
                    <a:pt x="62" y="104"/>
                  </a:lnTo>
                  <a:lnTo>
                    <a:pt x="45" y="105"/>
                  </a:lnTo>
                  <a:lnTo>
                    <a:pt x="29" y="102"/>
                  </a:lnTo>
                  <a:lnTo>
                    <a:pt x="18" y="98"/>
                  </a:lnTo>
                  <a:lnTo>
                    <a:pt x="7" y="92"/>
                  </a:lnTo>
                  <a:lnTo>
                    <a:pt x="1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6" name="Freeform 12"/>
            <p:cNvSpPr>
              <a:spLocks/>
            </p:cNvSpPr>
            <p:nvPr/>
          </p:nvSpPr>
          <p:spPr bwMode="auto">
            <a:xfrm>
              <a:off x="1270" y="1828"/>
              <a:ext cx="66" cy="52"/>
            </a:xfrm>
            <a:custGeom>
              <a:avLst/>
              <a:gdLst/>
              <a:ahLst/>
              <a:cxnLst>
                <a:cxn ang="0">
                  <a:pos x="132" y="87"/>
                </a:cxn>
                <a:cxn ang="0">
                  <a:pos x="133" y="76"/>
                </a:cxn>
                <a:cxn ang="0">
                  <a:pos x="131" y="66"/>
                </a:cxn>
                <a:cxn ang="0">
                  <a:pos x="125" y="56"/>
                </a:cxn>
                <a:cxn ang="0">
                  <a:pos x="115" y="47"/>
                </a:cxn>
                <a:cxn ang="0">
                  <a:pos x="101" y="37"/>
                </a:cxn>
                <a:cxn ang="0">
                  <a:pos x="87" y="27"/>
                </a:cxn>
                <a:cxn ang="0">
                  <a:pos x="68" y="19"/>
                </a:cxn>
                <a:cxn ang="0">
                  <a:pos x="48" y="13"/>
                </a:cxn>
                <a:cxn ang="0">
                  <a:pos x="36" y="8"/>
                </a:cxn>
                <a:cxn ang="0">
                  <a:pos x="24" y="5"/>
                </a:cxn>
                <a:cxn ang="0">
                  <a:pos x="11" y="2"/>
                </a:cxn>
                <a:cxn ang="0">
                  <a:pos x="0" y="0"/>
                </a:cxn>
                <a:cxn ang="0">
                  <a:pos x="3" y="12"/>
                </a:cxn>
                <a:cxn ang="0">
                  <a:pos x="7" y="24"/>
                </a:cxn>
                <a:cxn ang="0">
                  <a:pos x="10" y="37"/>
                </a:cxn>
                <a:cxn ang="0">
                  <a:pos x="14" y="50"/>
                </a:cxn>
                <a:cxn ang="0">
                  <a:pos x="18" y="62"/>
                </a:cxn>
                <a:cxn ang="0">
                  <a:pos x="21" y="74"/>
                </a:cxn>
                <a:cxn ang="0">
                  <a:pos x="25" y="87"/>
                </a:cxn>
                <a:cxn ang="0">
                  <a:pos x="29" y="100"/>
                </a:cxn>
                <a:cxn ang="0">
                  <a:pos x="46" y="102"/>
                </a:cxn>
                <a:cxn ang="0">
                  <a:pos x="64" y="104"/>
                </a:cxn>
                <a:cxn ang="0">
                  <a:pos x="79" y="104"/>
                </a:cxn>
                <a:cxn ang="0">
                  <a:pos x="95" y="104"/>
                </a:cxn>
                <a:cxn ang="0">
                  <a:pos x="106" y="101"/>
                </a:cxn>
                <a:cxn ang="0">
                  <a:pos x="119" y="98"/>
                </a:cxn>
                <a:cxn ang="0">
                  <a:pos x="126" y="93"/>
                </a:cxn>
                <a:cxn ang="0">
                  <a:pos x="132" y="87"/>
                </a:cxn>
              </a:cxnLst>
              <a:rect l="0" t="0" r="r" b="b"/>
              <a:pathLst>
                <a:path w="133" h="104">
                  <a:moveTo>
                    <a:pt x="132" y="87"/>
                  </a:moveTo>
                  <a:lnTo>
                    <a:pt x="133" y="76"/>
                  </a:lnTo>
                  <a:lnTo>
                    <a:pt x="131" y="66"/>
                  </a:lnTo>
                  <a:lnTo>
                    <a:pt x="125" y="56"/>
                  </a:lnTo>
                  <a:lnTo>
                    <a:pt x="115" y="47"/>
                  </a:lnTo>
                  <a:lnTo>
                    <a:pt x="101" y="37"/>
                  </a:lnTo>
                  <a:lnTo>
                    <a:pt x="87" y="27"/>
                  </a:lnTo>
                  <a:lnTo>
                    <a:pt x="68" y="19"/>
                  </a:lnTo>
                  <a:lnTo>
                    <a:pt x="48" y="13"/>
                  </a:lnTo>
                  <a:lnTo>
                    <a:pt x="36" y="8"/>
                  </a:lnTo>
                  <a:lnTo>
                    <a:pt x="24" y="5"/>
                  </a:lnTo>
                  <a:lnTo>
                    <a:pt x="11" y="2"/>
                  </a:lnTo>
                  <a:lnTo>
                    <a:pt x="0" y="0"/>
                  </a:lnTo>
                  <a:lnTo>
                    <a:pt x="3" y="12"/>
                  </a:lnTo>
                  <a:lnTo>
                    <a:pt x="7" y="24"/>
                  </a:lnTo>
                  <a:lnTo>
                    <a:pt x="10" y="37"/>
                  </a:lnTo>
                  <a:lnTo>
                    <a:pt x="14" y="50"/>
                  </a:lnTo>
                  <a:lnTo>
                    <a:pt x="18" y="62"/>
                  </a:lnTo>
                  <a:lnTo>
                    <a:pt x="21" y="74"/>
                  </a:lnTo>
                  <a:lnTo>
                    <a:pt x="25" y="87"/>
                  </a:lnTo>
                  <a:lnTo>
                    <a:pt x="29" y="100"/>
                  </a:lnTo>
                  <a:lnTo>
                    <a:pt x="46" y="102"/>
                  </a:lnTo>
                  <a:lnTo>
                    <a:pt x="64" y="104"/>
                  </a:lnTo>
                  <a:lnTo>
                    <a:pt x="79" y="104"/>
                  </a:lnTo>
                  <a:lnTo>
                    <a:pt x="95" y="104"/>
                  </a:lnTo>
                  <a:lnTo>
                    <a:pt x="106" y="101"/>
                  </a:lnTo>
                  <a:lnTo>
                    <a:pt x="119" y="98"/>
                  </a:lnTo>
                  <a:lnTo>
                    <a:pt x="126" y="93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7" name="Freeform 13"/>
            <p:cNvSpPr>
              <a:spLocks/>
            </p:cNvSpPr>
            <p:nvPr/>
          </p:nvSpPr>
          <p:spPr bwMode="auto">
            <a:xfrm>
              <a:off x="1353" y="1867"/>
              <a:ext cx="103" cy="53"/>
            </a:xfrm>
            <a:custGeom>
              <a:avLst/>
              <a:gdLst/>
              <a:ahLst/>
              <a:cxnLst>
                <a:cxn ang="0">
                  <a:pos x="206" y="89"/>
                </a:cxn>
                <a:cxn ang="0">
                  <a:pos x="206" y="78"/>
                </a:cxn>
                <a:cxn ang="0">
                  <a:pos x="204" y="69"/>
                </a:cxn>
                <a:cxn ang="0">
                  <a:pos x="197" y="59"/>
                </a:cxn>
                <a:cxn ang="0">
                  <a:pos x="189" y="49"/>
                </a:cxn>
                <a:cxn ang="0">
                  <a:pos x="177" y="39"/>
                </a:cxn>
                <a:cxn ang="0">
                  <a:pos x="162" y="30"/>
                </a:cxn>
                <a:cxn ang="0">
                  <a:pos x="144" y="22"/>
                </a:cxn>
                <a:cxn ang="0">
                  <a:pos x="124" y="16"/>
                </a:cxn>
                <a:cxn ang="0">
                  <a:pos x="102" y="9"/>
                </a:cxn>
                <a:cxn ang="0">
                  <a:pos x="82" y="3"/>
                </a:cxn>
                <a:cxn ang="0">
                  <a:pos x="62" y="0"/>
                </a:cxn>
                <a:cxn ang="0">
                  <a:pos x="45" y="1"/>
                </a:cxn>
                <a:cxn ang="0">
                  <a:pos x="29" y="3"/>
                </a:cxn>
                <a:cxn ang="0">
                  <a:pos x="18" y="8"/>
                </a:cxn>
                <a:cxn ang="0">
                  <a:pos x="7" y="13"/>
                </a:cxn>
                <a:cxn ang="0">
                  <a:pos x="1" y="22"/>
                </a:cxn>
                <a:cxn ang="0">
                  <a:pos x="0" y="29"/>
                </a:cxn>
                <a:cxn ang="0">
                  <a:pos x="2" y="38"/>
                </a:cxn>
                <a:cxn ang="0">
                  <a:pos x="8" y="48"/>
                </a:cxn>
                <a:cxn ang="0">
                  <a:pos x="19" y="59"/>
                </a:cxn>
                <a:cxn ang="0">
                  <a:pos x="30" y="68"/>
                </a:cxn>
                <a:cxn ang="0">
                  <a:pos x="46" y="78"/>
                </a:cxn>
                <a:cxn ang="0">
                  <a:pos x="62" y="87"/>
                </a:cxn>
                <a:cxn ang="0">
                  <a:pos x="83" y="96"/>
                </a:cxn>
                <a:cxn ang="0">
                  <a:pos x="103" y="100"/>
                </a:cxn>
                <a:cxn ang="0">
                  <a:pos x="124" y="104"/>
                </a:cxn>
                <a:cxn ang="0">
                  <a:pos x="142" y="105"/>
                </a:cxn>
                <a:cxn ang="0">
                  <a:pos x="161" y="106"/>
                </a:cxn>
                <a:cxn ang="0">
                  <a:pos x="176" y="103"/>
                </a:cxn>
                <a:cxn ang="0">
                  <a:pos x="188" y="100"/>
                </a:cxn>
                <a:cxn ang="0">
                  <a:pos x="198" y="95"/>
                </a:cxn>
                <a:cxn ang="0">
                  <a:pos x="206" y="89"/>
                </a:cxn>
              </a:cxnLst>
              <a:rect l="0" t="0" r="r" b="b"/>
              <a:pathLst>
                <a:path w="206" h="106">
                  <a:moveTo>
                    <a:pt x="206" y="89"/>
                  </a:moveTo>
                  <a:lnTo>
                    <a:pt x="206" y="78"/>
                  </a:lnTo>
                  <a:lnTo>
                    <a:pt x="204" y="69"/>
                  </a:lnTo>
                  <a:lnTo>
                    <a:pt x="197" y="59"/>
                  </a:lnTo>
                  <a:lnTo>
                    <a:pt x="189" y="49"/>
                  </a:lnTo>
                  <a:lnTo>
                    <a:pt x="177" y="39"/>
                  </a:lnTo>
                  <a:lnTo>
                    <a:pt x="162" y="30"/>
                  </a:lnTo>
                  <a:lnTo>
                    <a:pt x="144" y="22"/>
                  </a:lnTo>
                  <a:lnTo>
                    <a:pt x="124" y="16"/>
                  </a:lnTo>
                  <a:lnTo>
                    <a:pt x="102" y="9"/>
                  </a:lnTo>
                  <a:lnTo>
                    <a:pt x="82" y="3"/>
                  </a:lnTo>
                  <a:lnTo>
                    <a:pt x="62" y="0"/>
                  </a:lnTo>
                  <a:lnTo>
                    <a:pt x="45" y="1"/>
                  </a:lnTo>
                  <a:lnTo>
                    <a:pt x="29" y="3"/>
                  </a:lnTo>
                  <a:lnTo>
                    <a:pt x="18" y="8"/>
                  </a:lnTo>
                  <a:lnTo>
                    <a:pt x="7" y="13"/>
                  </a:lnTo>
                  <a:lnTo>
                    <a:pt x="1" y="22"/>
                  </a:lnTo>
                  <a:lnTo>
                    <a:pt x="0" y="29"/>
                  </a:lnTo>
                  <a:lnTo>
                    <a:pt x="2" y="38"/>
                  </a:lnTo>
                  <a:lnTo>
                    <a:pt x="8" y="48"/>
                  </a:lnTo>
                  <a:lnTo>
                    <a:pt x="19" y="59"/>
                  </a:lnTo>
                  <a:lnTo>
                    <a:pt x="30" y="68"/>
                  </a:lnTo>
                  <a:lnTo>
                    <a:pt x="46" y="78"/>
                  </a:lnTo>
                  <a:lnTo>
                    <a:pt x="62" y="87"/>
                  </a:lnTo>
                  <a:lnTo>
                    <a:pt x="83" y="96"/>
                  </a:lnTo>
                  <a:lnTo>
                    <a:pt x="103" y="100"/>
                  </a:lnTo>
                  <a:lnTo>
                    <a:pt x="124" y="104"/>
                  </a:lnTo>
                  <a:lnTo>
                    <a:pt x="142" y="105"/>
                  </a:lnTo>
                  <a:lnTo>
                    <a:pt x="161" y="106"/>
                  </a:lnTo>
                  <a:lnTo>
                    <a:pt x="176" y="103"/>
                  </a:lnTo>
                  <a:lnTo>
                    <a:pt x="188" y="100"/>
                  </a:lnTo>
                  <a:lnTo>
                    <a:pt x="198" y="95"/>
                  </a:lnTo>
                  <a:lnTo>
                    <a:pt x="206" y="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8" name="Freeform 14"/>
            <p:cNvSpPr>
              <a:spLocks/>
            </p:cNvSpPr>
            <p:nvPr/>
          </p:nvSpPr>
          <p:spPr bwMode="auto">
            <a:xfrm>
              <a:off x="1284" y="1875"/>
              <a:ext cx="52" cy="4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7" y="2"/>
                </a:cxn>
                <a:cxn ang="0">
                  <a:pos x="35" y="0"/>
                </a:cxn>
                <a:cxn ang="0">
                  <a:pos x="50" y="0"/>
                </a:cxn>
                <a:cxn ang="0">
                  <a:pos x="66" y="1"/>
                </a:cxn>
                <a:cxn ang="0">
                  <a:pos x="77" y="3"/>
                </a:cxn>
                <a:cxn ang="0">
                  <a:pos x="90" y="7"/>
                </a:cxn>
                <a:cxn ang="0">
                  <a:pos x="97" y="12"/>
                </a:cxn>
                <a:cxn ang="0">
                  <a:pos x="103" y="19"/>
                </a:cxn>
                <a:cxn ang="0">
                  <a:pos x="103" y="27"/>
                </a:cxn>
                <a:cxn ang="0">
                  <a:pos x="101" y="37"/>
                </a:cxn>
                <a:cxn ang="0">
                  <a:pos x="95" y="47"/>
                </a:cxn>
                <a:cxn ang="0">
                  <a:pos x="86" y="58"/>
                </a:cxn>
                <a:cxn ang="0">
                  <a:pos x="74" y="68"/>
                </a:cxn>
                <a:cxn ang="0">
                  <a:pos x="60" y="77"/>
                </a:cxn>
                <a:cxn ang="0">
                  <a:pos x="43" y="85"/>
                </a:cxn>
                <a:cxn ang="0">
                  <a:pos x="26" y="93"/>
                </a:cxn>
                <a:cxn ang="0">
                  <a:pos x="21" y="81"/>
                </a:cxn>
                <a:cxn ang="0">
                  <a:pos x="17" y="71"/>
                </a:cxn>
                <a:cxn ang="0">
                  <a:pos x="14" y="59"/>
                </a:cxn>
                <a:cxn ang="0">
                  <a:pos x="12" y="49"/>
                </a:cxn>
                <a:cxn ang="0">
                  <a:pos x="8" y="37"/>
                </a:cxn>
                <a:cxn ang="0">
                  <a:pos x="5" y="27"/>
                </a:cxn>
                <a:cxn ang="0">
                  <a:pos x="2" y="16"/>
                </a:cxn>
                <a:cxn ang="0">
                  <a:pos x="0" y="6"/>
                </a:cxn>
              </a:cxnLst>
              <a:rect l="0" t="0" r="r" b="b"/>
              <a:pathLst>
                <a:path w="103" h="93">
                  <a:moveTo>
                    <a:pt x="0" y="6"/>
                  </a:moveTo>
                  <a:lnTo>
                    <a:pt x="17" y="2"/>
                  </a:lnTo>
                  <a:lnTo>
                    <a:pt x="35" y="0"/>
                  </a:lnTo>
                  <a:lnTo>
                    <a:pt x="50" y="0"/>
                  </a:lnTo>
                  <a:lnTo>
                    <a:pt x="66" y="1"/>
                  </a:lnTo>
                  <a:lnTo>
                    <a:pt x="77" y="3"/>
                  </a:lnTo>
                  <a:lnTo>
                    <a:pt x="90" y="7"/>
                  </a:lnTo>
                  <a:lnTo>
                    <a:pt x="97" y="12"/>
                  </a:lnTo>
                  <a:lnTo>
                    <a:pt x="103" y="19"/>
                  </a:lnTo>
                  <a:lnTo>
                    <a:pt x="103" y="27"/>
                  </a:lnTo>
                  <a:lnTo>
                    <a:pt x="101" y="37"/>
                  </a:lnTo>
                  <a:lnTo>
                    <a:pt x="95" y="47"/>
                  </a:lnTo>
                  <a:lnTo>
                    <a:pt x="86" y="58"/>
                  </a:lnTo>
                  <a:lnTo>
                    <a:pt x="74" y="68"/>
                  </a:lnTo>
                  <a:lnTo>
                    <a:pt x="60" y="77"/>
                  </a:lnTo>
                  <a:lnTo>
                    <a:pt x="43" y="85"/>
                  </a:lnTo>
                  <a:lnTo>
                    <a:pt x="26" y="93"/>
                  </a:lnTo>
                  <a:lnTo>
                    <a:pt x="21" y="81"/>
                  </a:lnTo>
                  <a:lnTo>
                    <a:pt x="17" y="71"/>
                  </a:lnTo>
                  <a:lnTo>
                    <a:pt x="14" y="59"/>
                  </a:lnTo>
                  <a:lnTo>
                    <a:pt x="12" y="49"/>
                  </a:lnTo>
                  <a:lnTo>
                    <a:pt x="8" y="37"/>
                  </a:lnTo>
                  <a:lnTo>
                    <a:pt x="5" y="27"/>
                  </a:lnTo>
                  <a:lnTo>
                    <a:pt x="2" y="1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9" name="Freeform 15"/>
            <p:cNvSpPr>
              <a:spLocks/>
            </p:cNvSpPr>
            <p:nvPr/>
          </p:nvSpPr>
          <p:spPr bwMode="auto">
            <a:xfrm>
              <a:off x="1308" y="1844"/>
              <a:ext cx="81" cy="58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92" y="0"/>
                </a:cxn>
                <a:cxn ang="0">
                  <a:pos x="110" y="4"/>
                </a:cxn>
                <a:cxn ang="0">
                  <a:pos x="123" y="9"/>
                </a:cxn>
                <a:cxn ang="0">
                  <a:pos x="135" y="16"/>
                </a:cxn>
                <a:cxn ang="0">
                  <a:pos x="145" y="24"/>
                </a:cxn>
                <a:cxn ang="0">
                  <a:pos x="153" y="33"/>
                </a:cxn>
                <a:cxn ang="0">
                  <a:pos x="158" y="44"/>
                </a:cxn>
                <a:cxn ang="0">
                  <a:pos x="160" y="57"/>
                </a:cxn>
                <a:cxn ang="0">
                  <a:pos x="158" y="67"/>
                </a:cxn>
                <a:cxn ang="0">
                  <a:pos x="153" y="78"/>
                </a:cxn>
                <a:cxn ang="0">
                  <a:pos x="145" y="87"/>
                </a:cxn>
                <a:cxn ang="0">
                  <a:pos x="135" y="96"/>
                </a:cxn>
                <a:cxn ang="0">
                  <a:pos x="123" y="102"/>
                </a:cxn>
                <a:cxn ang="0">
                  <a:pos x="110" y="109"/>
                </a:cxn>
                <a:cxn ang="0">
                  <a:pos x="92" y="112"/>
                </a:cxn>
                <a:cxn ang="0">
                  <a:pos x="78" y="114"/>
                </a:cxn>
                <a:cxn ang="0">
                  <a:pos x="63" y="112"/>
                </a:cxn>
                <a:cxn ang="0">
                  <a:pos x="48" y="109"/>
                </a:cxn>
                <a:cxn ang="0">
                  <a:pos x="33" y="102"/>
                </a:cxn>
                <a:cxn ang="0">
                  <a:pos x="23" y="96"/>
                </a:cxn>
                <a:cxn ang="0">
                  <a:pos x="12" y="87"/>
                </a:cxn>
                <a:cxn ang="0">
                  <a:pos x="6" y="78"/>
                </a:cxn>
                <a:cxn ang="0">
                  <a:pos x="1" y="67"/>
                </a:cxn>
                <a:cxn ang="0">
                  <a:pos x="0" y="57"/>
                </a:cxn>
                <a:cxn ang="0">
                  <a:pos x="1" y="44"/>
                </a:cxn>
                <a:cxn ang="0">
                  <a:pos x="6" y="33"/>
                </a:cxn>
                <a:cxn ang="0">
                  <a:pos x="12" y="24"/>
                </a:cxn>
                <a:cxn ang="0">
                  <a:pos x="23" y="16"/>
                </a:cxn>
                <a:cxn ang="0">
                  <a:pos x="33" y="9"/>
                </a:cxn>
                <a:cxn ang="0">
                  <a:pos x="48" y="4"/>
                </a:cxn>
                <a:cxn ang="0">
                  <a:pos x="63" y="0"/>
                </a:cxn>
                <a:cxn ang="0">
                  <a:pos x="78" y="0"/>
                </a:cxn>
              </a:cxnLst>
              <a:rect l="0" t="0" r="r" b="b"/>
              <a:pathLst>
                <a:path w="160" h="114">
                  <a:moveTo>
                    <a:pt x="78" y="0"/>
                  </a:moveTo>
                  <a:lnTo>
                    <a:pt x="92" y="0"/>
                  </a:lnTo>
                  <a:lnTo>
                    <a:pt x="110" y="4"/>
                  </a:lnTo>
                  <a:lnTo>
                    <a:pt x="123" y="9"/>
                  </a:lnTo>
                  <a:lnTo>
                    <a:pt x="135" y="16"/>
                  </a:lnTo>
                  <a:lnTo>
                    <a:pt x="145" y="24"/>
                  </a:lnTo>
                  <a:lnTo>
                    <a:pt x="153" y="33"/>
                  </a:lnTo>
                  <a:lnTo>
                    <a:pt x="158" y="44"/>
                  </a:lnTo>
                  <a:lnTo>
                    <a:pt x="160" y="57"/>
                  </a:lnTo>
                  <a:lnTo>
                    <a:pt x="158" y="67"/>
                  </a:lnTo>
                  <a:lnTo>
                    <a:pt x="153" y="78"/>
                  </a:lnTo>
                  <a:lnTo>
                    <a:pt x="145" y="87"/>
                  </a:lnTo>
                  <a:lnTo>
                    <a:pt x="135" y="96"/>
                  </a:lnTo>
                  <a:lnTo>
                    <a:pt x="123" y="102"/>
                  </a:lnTo>
                  <a:lnTo>
                    <a:pt x="110" y="109"/>
                  </a:lnTo>
                  <a:lnTo>
                    <a:pt x="92" y="112"/>
                  </a:lnTo>
                  <a:lnTo>
                    <a:pt x="78" y="114"/>
                  </a:lnTo>
                  <a:lnTo>
                    <a:pt x="63" y="112"/>
                  </a:lnTo>
                  <a:lnTo>
                    <a:pt x="48" y="109"/>
                  </a:lnTo>
                  <a:lnTo>
                    <a:pt x="33" y="102"/>
                  </a:lnTo>
                  <a:lnTo>
                    <a:pt x="23" y="96"/>
                  </a:lnTo>
                  <a:lnTo>
                    <a:pt x="12" y="87"/>
                  </a:lnTo>
                  <a:lnTo>
                    <a:pt x="6" y="78"/>
                  </a:lnTo>
                  <a:lnTo>
                    <a:pt x="1" y="67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6" y="33"/>
                  </a:lnTo>
                  <a:lnTo>
                    <a:pt x="12" y="24"/>
                  </a:lnTo>
                  <a:lnTo>
                    <a:pt x="23" y="16"/>
                  </a:lnTo>
                  <a:lnTo>
                    <a:pt x="33" y="9"/>
                  </a:lnTo>
                  <a:lnTo>
                    <a:pt x="48" y="4"/>
                  </a:lnTo>
                  <a:lnTo>
                    <a:pt x="63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0" name="Freeform 16"/>
            <p:cNvSpPr>
              <a:spLocks/>
            </p:cNvSpPr>
            <p:nvPr/>
          </p:nvSpPr>
          <p:spPr bwMode="auto">
            <a:xfrm>
              <a:off x="1503" y="2027"/>
              <a:ext cx="54" cy="89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64" y="1"/>
                </a:cxn>
                <a:cxn ang="0">
                  <a:pos x="74" y="7"/>
                </a:cxn>
                <a:cxn ang="0">
                  <a:pos x="81" y="15"/>
                </a:cxn>
                <a:cxn ang="0">
                  <a:pos x="90" y="26"/>
                </a:cxn>
                <a:cxn ang="0">
                  <a:pos x="97" y="38"/>
                </a:cxn>
                <a:cxn ang="0">
                  <a:pos x="102" y="55"/>
                </a:cxn>
                <a:cxn ang="0">
                  <a:pos x="105" y="71"/>
                </a:cxn>
                <a:cxn ang="0">
                  <a:pos x="107" y="90"/>
                </a:cxn>
                <a:cxn ang="0">
                  <a:pos x="105" y="108"/>
                </a:cxn>
                <a:cxn ang="0">
                  <a:pos x="102" y="124"/>
                </a:cxn>
                <a:cxn ang="0">
                  <a:pos x="97" y="138"/>
                </a:cxn>
                <a:cxn ang="0">
                  <a:pos x="90" y="152"/>
                </a:cxn>
                <a:cxn ang="0">
                  <a:pos x="81" y="162"/>
                </a:cxn>
                <a:cxn ang="0">
                  <a:pos x="74" y="170"/>
                </a:cxn>
                <a:cxn ang="0">
                  <a:pos x="64" y="175"/>
                </a:cxn>
                <a:cxn ang="0">
                  <a:pos x="54" y="177"/>
                </a:cxn>
                <a:cxn ang="0">
                  <a:pos x="43" y="175"/>
                </a:cxn>
                <a:cxn ang="0">
                  <a:pos x="33" y="170"/>
                </a:cxn>
                <a:cxn ang="0">
                  <a:pos x="22" y="162"/>
                </a:cxn>
                <a:cxn ang="0">
                  <a:pos x="15" y="152"/>
                </a:cxn>
                <a:cxn ang="0">
                  <a:pos x="7" y="138"/>
                </a:cxn>
                <a:cxn ang="0">
                  <a:pos x="4" y="124"/>
                </a:cxn>
                <a:cxn ang="0">
                  <a:pos x="0" y="108"/>
                </a:cxn>
                <a:cxn ang="0">
                  <a:pos x="0" y="90"/>
                </a:cxn>
                <a:cxn ang="0">
                  <a:pos x="0" y="71"/>
                </a:cxn>
                <a:cxn ang="0">
                  <a:pos x="4" y="55"/>
                </a:cxn>
                <a:cxn ang="0">
                  <a:pos x="7" y="38"/>
                </a:cxn>
                <a:cxn ang="0">
                  <a:pos x="15" y="26"/>
                </a:cxn>
                <a:cxn ang="0">
                  <a:pos x="22" y="15"/>
                </a:cxn>
                <a:cxn ang="0">
                  <a:pos x="33" y="7"/>
                </a:cxn>
                <a:cxn ang="0">
                  <a:pos x="43" y="1"/>
                </a:cxn>
                <a:cxn ang="0">
                  <a:pos x="54" y="0"/>
                </a:cxn>
              </a:cxnLst>
              <a:rect l="0" t="0" r="r" b="b"/>
              <a:pathLst>
                <a:path w="107" h="177">
                  <a:moveTo>
                    <a:pt x="54" y="0"/>
                  </a:moveTo>
                  <a:lnTo>
                    <a:pt x="64" y="1"/>
                  </a:lnTo>
                  <a:lnTo>
                    <a:pt x="74" y="7"/>
                  </a:lnTo>
                  <a:lnTo>
                    <a:pt x="81" y="15"/>
                  </a:lnTo>
                  <a:lnTo>
                    <a:pt x="90" y="26"/>
                  </a:lnTo>
                  <a:lnTo>
                    <a:pt x="97" y="38"/>
                  </a:lnTo>
                  <a:lnTo>
                    <a:pt x="102" y="55"/>
                  </a:lnTo>
                  <a:lnTo>
                    <a:pt x="105" y="71"/>
                  </a:lnTo>
                  <a:lnTo>
                    <a:pt x="107" y="90"/>
                  </a:lnTo>
                  <a:lnTo>
                    <a:pt x="105" y="108"/>
                  </a:lnTo>
                  <a:lnTo>
                    <a:pt x="102" y="124"/>
                  </a:lnTo>
                  <a:lnTo>
                    <a:pt x="97" y="138"/>
                  </a:lnTo>
                  <a:lnTo>
                    <a:pt x="90" y="152"/>
                  </a:lnTo>
                  <a:lnTo>
                    <a:pt x="81" y="162"/>
                  </a:lnTo>
                  <a:lnTo>
                    <a:pt x="74" y="170"/>
                  </a:lnTo>
                  <a:lnTo>
                    <a:pt x="64" y="175"/>
                  </a:lnTo>
                  <a:lnTo>
                    <a:pt x="54" y="177"/>
                  </a:lnTo>
                  <a:lnTo>
                    <a:pt x="43" y="175"/>
                  </a:lnTo>
                  <a:lnTo>
                    <a:pt x="33" y="170"/>
                  </a:lnTo>
                  <a:lnTo>
                    <a:pt x="22" y="162"/>
                  </a:lnTo>
                  <a:lnTo>
                    <a:pt x="15" y="152"/>
                  </a:lnTo>
                  <a:lnTo>
                    <a:pt x="7" y="138"/>
                  </a:lnTo>
                  <a:lnTo>
                    <a:pt x="4" y="124"/>
                  </a:lnTo>
                  <a:lnTo>
                    <a:pt x="0" y="108"/>
                  </a:lnTo>
                  <a:lnTo>
                    <a:pt x="0" y="90"/>
                  </a:lnTo>
                  <a:lnTo>
                    <a:pt x="0" y="71"/>
                  </a:lnTo>
                  <a:lnTo>
                    <a:pt x="4" y="55"/>
                  </a:lnTo>
                  <a:lnTo>
                    <a:pt x="7" y="38"/>
                  </a:lnTo>
                  <a:lnTo>
                    <a:pt x="15" y="26"/>
                  </a:lnTo>
                  <a:lnTo>
                    <a:pt x="22" y="15"/>
                  </a:lnTo>
                  <a:lnTo>
                    <a:pt x="33" y="7"/>
                  </a:lnTo>
                  <a:lnTo>
                    <a:pt x="43" y="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1" name="Freeform 17"/>
            <p:cNvSpPr>
              <a:spLocks/>
            </p:cNvSpPr>
            <p:nvPr/>
          </p:nvSpPr>
          <p:spPr bwMode="auto">
            <a:xfrm>
              <a:off x="1507" y="2119"/>
              <a:ext cx="39" cy="84"/>
            </a:xfrm>
            <a:custGeom>
              <a:avLst/>
              <a:gdLst/>
              <a:ahLst/>
              <a:cxnLst>
                <a:cxn ang="0">
                  <a:pos x="77" y="10"/>
                </a:cxn>
                <a:cxn ang="0">
                  <a:pos x="65" y="2"/>
                </a:cxn>
                <a:cxn ang="0">
                  <a:pos x="53" y="0"/>
                </a:cxn>
                <a:cxn ang="0">
                  <a:pos x="42" y="1"/>
                </a:cxn>
                <a:cxn ang="0">
                  <a:pos x="32" y="6"/>
                </a:cxn>
                <a:cxn ang="0">
                  <a:pos x="23" y="14"/>
                </a:cxn>
                <a:cxn ang="0">
                  <a:pos x="14" y="26"/>
                </a:cxn>
                <a:cxn ang="0">
                  <a:pos x="7" y="38"/>
                </a:cxn>
                <a:cxn ang="0">
                  <a:pos x="3" y="53"/>
                </a:cxn>
                <a:cxn ang="0">
                  <a:pos x="0" y="70"/>
                </a:cxn>
                <a:cxn ang="0">
                  <a:pos x="0" y="88"/>
                </a:cxn>
                <a:cxn ang="0">
                  <a:pos x="0" y="99"/>
                </a:cxn>
                <a:cxn ang="0">
                  <a:pos x="1" y="111"/>
                </a:cxn>
                <a:cxn ang="0">
                  <a:pos x="3" y="123"/>
                </a:cxn>
                <a:cxn ang="0">
                  <a:pos x="7" y="134"/>
                </a:cxn>
                <a:cxn ang="0">
                  <a:pos x="11" y="143"/>
                </a:cxn>
                <a:cxn ang="0">
                  <a:pos x="16" y="152"/>
                </a:cxn>
                <a:cxn ang="0">
                  <a:pos x="22" y="160"/>
                </a:cxn>
                <a:cxn ang="0">
                  <a:pos x="29" y="169"/>
                </a:cxn>
                <a:cxn ang="0">
                  <a:pos x="29" y="164"/>
                </a:cxn>
                <a:cxn ang="0">
                  <a:pos x="30" y="143"/>
                </a:cxn>
                <a:cxn ang="0">
                  <a:pos x="34" y="123"/>
                </a:cxn>
                <a:cxn ang="0">
                  <a:pos x="38" y="102"/>
                </a:cxn>
                <a:cxn ang="0">
                  <a:pos x="45" y="84"/>
                </a:cxn>
                <a:cxn ang="0">
                  <a:pos x="51" y="64"/>
                </a:cxn>
                <a:cxn ang="0">
                  <a:pos x="59" y="45"/>
                </a:cxn>
                <a:cxn ang="0">
                  <a:pos x="67" y="28"/>
                </a:cxn>
                <a:cxn ang="0">
                  <a:pos x="77" y="10"/>
                </a:cxn>
              </a:cxnLst>
              <a:rect l="0" t="0" r="r" b="b"/>
              <a:pathLst>
                <a:path w="77" h="169">
                  <a:moveTo>
                    <a:pt x="77" y="10"/>
                  </a:moveTo>
                  <a:lnTo>
                    <a:pt x="65" y="2"/>
                  </a:lnTo>
                  <a:lnTo>
                    <a:pt x="53" y="0"/>
                  </a:lnTo>
                  <a:lnTo>
                    <a:pt x="42" y="1"/>
                  </a:lnTo>
                  <a:lnTo>
                    <a:pt x="32" y="6"/>
                  </a:lnTo>
                  <a:lnTo>
                    <a:pt x="23" y="14"/>
                  </a:lnTo>
                  <a:lnTo>
                    <a:pt x="14" y="26"/>
                  </a:lnTo>
                  <a:lnTo>
                    <a:pt x="7" y="38"/>
                  </a:lnTo>
                  <a:lnTo>
                    <a:pt x="3" y="53"/>
                  </a:lnTo>
                  <a:lnTo>
                    <a:pt x="0" y="70"/>
                  </a:lnTo>
                  <a:lnTo>
                    <a:pt x="0" y="88"/>
                  </a:lnTo>
                  <a:lnTo>
                    <a:pt x="0" y="99"/>
                  </a:lnTo>
                  <a:lnTo>
                    <a:pt x="1" y="111"/>
                  </a:lnTo>
                  <a:lnTo>
                    <a:pt x="3" y="123"/>
                  </a:lnTo>
                  <a:lnTo>
                    <a:pt x="7" y="134"/>
                  </a:lnTo>
                  <a:lnTo>
                    <a:pt x="11" y="143"/>
                  </a:lnTo>
                  <a:lnTo>
                    <a:pt x="16" y="152"/>
                  </a:lnTo>
                  <a:lnTo>
                    <a:pt x="22" y="160"/>
                  </a:lnTo>
                  <a:lnTo>
                    <a:pt x="29" y="169"/>
                  </a:lnTo>
                  <a:lnTo>
                    <a:pt x="29" y="164"/>
                  </a:lnTo>
                  <a:lnTo>
                    <a:pt x="30" y="143"/>
                  </a:lnTo>
                  <a:lnTo>
                    <a:pt x="34" y="123"/>
                  </a:lnTo>
                  <a:lnTo>
                    <a:pt x="38" y="102"/>
                  </a:lnTo>
                  <a:lnTo>
                    <a:pt x="45" y="84"/>
                  </a:lnTo>
                  <a:lnTo>
                    <a:pt x="51" y="64"/>
                  </a:lnTo>
                  <a:lnTo>
                    <a:pt x="59" y="45"/>
                  </a:lnTo>
                  <a:lnTo>
                    <a:pt x="67" y="28"/>
                  </a:lnTo>
                  <a:lnTo>
                    <a:pt x="7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2" name="Freeform 18"/>
            <p:cNvSpPr>
              <a:spLocks/>
            </p:cNvSpPr>
            <p:nvPr/>
          </p:nvSpPr>
          <p:spPr bwMode="auto">
            <a:xfrm>
              <a:off x="1540" y="2077"/>
              <a:ext cx="35" cy="40"/>
            </a:xfrm>
            <a:custGeom>
              <a:avLst/>
              <a:gdLst/>
              <a:ahLst/>
              <a:cxnLst>
                <a:cxn ang="0">
                  <a:pos x="4" y="66"/>
                </a:cxn>
                <a:cxn ang="0">
                  <a:pos x="0" y="57"/>
                </a:cxn>
                <a:cxn ang="0">
                  <a:pos x="1" y="49"/>
                </a:cxn>
                <a:cxn ang="0">
                  <a:pos x="6" y="40"/>
                </a:cxn>
                <a:cxn ang="0">
                  <a:pos x="15" y="32"/>
                </a:cxn>
                <a:cxn ang="0">
                  <a:pos x="26" y="23"/>
                </a:cxn>
                <a:cxn ang="0">
                  <a:pos x="39" y="14"/>
                </a:cxn>
                <a:cxn ang="0">
                  <a:pos x="53" y="6"/>
                </a:cxn>
                <a:cxn ang="0">
                  <a:pos x="70" y="0"/>
                </a:cxn>
                <a:cxn ang="0">
                  <a:pos x="63" y="9"/>
                </a:cxn>
                <a:cxn ang="0">
                  <a:pos x="57" y="19"/>
                </a:cxn>
                <a:cxn ang="0">
                  <a:pos x="49" y="29"/>
                </a:cxn>
                <a:cxn ang="0">
                  <a:pos x="43" y="39"/>
                </a:cxn>
                <a:cxn ang="0">
                  <a:pos x="36" y="49"/>
                </a:cxn>
                <a:cxn ang="0">
                  <a:pos x="29" y="59"/>
                </a:cxn>
                <a:cxn ang="0">
                  <a:pos x="22" y="69"/>
                </a:cxn>
                <a:cxn ang="0">
                  <a:pos x="16" y="79"/>
                </a:cxn>
                <a:cxn ang="0">
                  <a:pos x="7" y="74"/>
                </a:cxn>
                <a:cxn ang="0">
                  <a:pos x="4" y="66"/>
                </a:cxn>
              </a:cxnLst>
              <a:rect l="0" t="0" r="r" b="b"/>
              <a:pathLst>
                <a:path w="70" h="79">
                  <a:moveTo>
                    <a:pt x="4" y="66"/>
                  </a:moveTo>
                  <a:lnTo>
                    <a:pt x="0" y="57"/>
                  </a:lnTo>
                  <a:lnTo>
                    <a:pt x="1" y="49"/>
                  </a:lnTo>
                  <a:lnTo>
                    <a:pt x="6" y="40"/>
                  </a:lnTo>
                  <a:lnTo>
                    <a:pt x="15" y="32"/>
                  </a:lnTo>
                  <a:lnTo>
                    <a:pt x="26" y="23"/>
                  </a:lnTo>
                  <a:lnTo>
                    <a:pt x="39" y="14"/>
                  </a:lnTo>
                  <a:lnTo>
                    <a:pt x="53" y="6"/>
                  </a:lnTo>
                  <a:lnTo>
                    <a:pt x="70" y="0"/>
                  </a:lnTo>
                  <a:lnTo>
                    <a:pt x="63" y="9"/>
                  </a:lnTo>
                  <a:lnTo>
                    <a:pt x="57" y="19"/>
                  </a:lnTo>
                  <a:lnTo>
                    <a:pt x="49" y="29"/>
                  </a:lnTo>
                  <a:lnTo>
                    <a:pt x="43" y="39"/>
                  </a:lnTo>
                  <a:lnTo>
                    <a:pt x="36" y="49"/>
                  </a:lnTo>
                  <a:lnTo>
                    <a:pt x="29" y="59"/>
                  </a:lnTo>
                  <a:lnTo>
                    <a:pt x="22" y="69"/>
                  </a:lnTo>
                  <a:lnTo>
                    <a:pt x="16" y="79"/>
                  </a:lnTo>
                  <a:lnTo>
                    <a:pt x="7" y="74"/>
                  </a:ln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3" name="Freeform 19"/>
            <p:cNvSpPr>
              <a:spLocks/>
            </p:cNvSpPr>
            <p:nvPr/>
          </p:nvSpPr>
          <p:spPr bwMode="auto">
            <a:xfrm>
              <a:off x="1419" y="2074"/>
              <a:ext cx="104" cy="55"/>
            </a:xfrm>
            <a:custGeom>
              <a:avLst/>
              <a:gdLst/>
              <a:ahLst/>
              <a:cxnLst>
                <a:cxn ang="0">
                  <a:pos x="205" y="88"/>
                </a:cxn>
                <a:cxn ang="0">
                  <a:pos x="206" y="78"/>
                </a:cxn>
                <a:cxn ang="0">
                  <a:pos x="205" y="68"/>
                </a:cxn>
                <a:cxn ang="0">
                  <a:pos x="199" y="58"/>
                </a:cxn>
                <a:cxn ang="0">
                  <a:pos x="189" y="48"/>
                </a:cxn>
                <a:cxn ang="0">
                  <a:pos x="177" y="38"/>
                </a:cxn>
                <a:cxn ang="0">
                  <a:pos x="162" y="29"/>
                </a:cxn>
                <a:cxn ang="0">
                  <a:pos x="145" y="21"/>
                </a:cxn>
                <a:cxn ang="0">
                  <a:pos x="126" y="15"/>
                </a:cxn>
                <a:cxn ang="0">
                  <a:pos x="104" y="8"/>
                </a:cxn>
                <a:cxn ang="0">
                  <a:pos x="85" y="4"/>
                </a:cxn>
                <a:cxn ang="0">
                  <a:pos x="65" y="0"/>
                </a:cxn>
                <a:cxn ang="0">
                  <a:pos x="48" y="2"/>
                </a:cxn>
                <a:cxn ang="0">
                  <a:pos x="32" y="4"/>
                </a:cxn>
                <a:cxn ang="0">
                  <a:pos x="21" y="8"/>
                </a:cxn>
                <a:cxn ang="0">
                  <a:pos x="11" y="13"/>
                </a:cxn>
                <a:cxn ang="0">
                  <a:pos x="3" y="22"/>
                </a:cxn>
                <a:cxn ang="0">
                  <a:pos x="0" y="30"/>
                </a:cxn>
                <a:cxn ang="0">
                  <a:pos x="2" y="40"/>
                </a:cxn>
                <a:cxn ang="0">
                  <a:pos x="8" y="49"/>
                </a:cxn>
                <a:cxn ang="0">
                  <a:pos x="18" y="61"/>
                </a:cxn>
                <a:cxn ang="0">
                  <a:pos x="29" y="70"/>
                </a:cxn>
                <a:cxn ang="0">
                  <a:pos x="45" y="79"/>
                </a:cxn>
                <a:cxn ang="0">
                  <a:pos x="64" y="87"/>
                </a:cxn>
                <a:cxn ang="0">
                  <a:pos x="86" y="95"/>
                </a:cxn>
                <a:cxn ang="0">
                  <a:pos x="105" y="100"/>
                </a:cxn>
                <a:cxn ang="0">
                  <a:pos x="126" y="105"/>
                </a:cxn>
                <a:cxn ang="0">
                  <a:pos x="145" y="107"/>
                </a:cxn>
                <a:cxn ang="0">
                  <a:pos x="163" y="108"/>
                </a:cxn>
                <a:cxn ang="0">
                  <a:pos x="177" y="105"/>
                </a:cxn>
                <a:cxn ang="0">
                  <a:pos x="189" y="101"/>
                </a:cxn>
                <a:cxn ang="0">
                  <a:pos x="199" y="95"/>
                </a:cxn>
                <a:cxn ang="0">
                  <a:pos x="205" y="88"/>
                </a:cxn>
              </a:cxnLst>
              <a:rect l="0" t="0" r="r" b="b"/>
              <a:pathLst>
                <a:path w="206" h="108">
                  <a:moveTo>
                    <a:pt x="205" y="88"/>
                  </a:moveTo>
                  <a:lnTo>
                    <a:pt x="206" y="78"/>
                  </a:lnTo>
                  <a:lnTo>
                    <a:pt x="205" y="68"/>
                  </a:lnTo>
                  <a:lnTo>
                    <a:pt x="199" y="58"/>
                  </a:lnTo>
                  <a:lnTo>
                    <a:pt x="189" y="48"/>
                  </a:lnTo>
                  <a:lnTo>
                    <a:pt x="177" y="38"/>
                  </a:lnTo>
                  <a:lnTo>
                    <a:pt x="162" y="29"/>
                  </a:lnTo>
                  <a:lnTo>
                    <a:pt x="145" y="21"/>
                  </a:lnTo>
                  <a:lnTo>
                    <a:pt x="126" y="15"/>
                  </a:lnTo>
                  <a:lnTo>
                    <a:pt x="104" y="8"/>
                  </a:lnTo>
                  <a:lnTo>
                    <a:pt x="85" y="4"/>
                  </a:lnTo>
                  <a:lnTo>
                    <a:pt x="65" y="0"/>
                  </a:lnTo>
                  <a:lnTo>
                    <a:pt x="48" y="2"/>
                  </a:lnTo>
                  <a:lnTo>
                    <a:pt x="32" y="4"/>
                  </a:lnTo>
                  <a:lnTo>
                    <a:pt x="21" y="8"/>
                  </a:lnTo>
                  <a:lnTo>
                    <a:pt x="11" y="13"/>
                  </a:lnTo>
                  <a:lnTo>
                    <a:pt x="3" y="22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8" y="49"/>
                  </a:lnTo>
                  <a:lnTo>
                    <a:pt x="18" y="61"/>
                  </a:lnTo>
                  <a:lnTo>
                    <a:pt x="29" y="70"/>
                  </a:lnTo>
                  <a:lnTo>
                    <a:pt x="45" y="79"/>
                  </a:lnTo>
                  <a:lnTo>
                    <a:pt x="64" y="87"/>
                  </a:lnTo>
                  <a:lnTo>
                    <a:pt x="86" y="95"/>
                  </a:lnTo>
                  <a:lnTo>
                    <a:pt x="105" y="100"/>
                  </a:lnTo>
                  <a:lnTo>
                    <a:pt x="126" y="105"/>
                  </a:lnTo>
                  <a:lnTo>
                    <a:pt x="145" y="107"/>
                  </a:lnTo>
                  <a:lnTo>
                    <a:pt x="163" y="108"/>
                  </a:lnTo>
                  <a:lnTo>
                    <a:pt x="177" y="105"/>
                  </a:lnTo>
                  <a:lnTo>
                    <a:pt x="189" y="101"/>
                  </a:lnTo>
                  <a:lnTo>
                    <a:pt x="199" y="95"/>
                  </a:lnTo>
                  <a:lnTo>
                    <a:pt x="205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4" name="Freeform 20"/>
            <p:cNvSpPr>
              <a:spLocks/>
            </p:cNvSpPr>
            <p:nvPr/>
          </p:nvSpPr>
          <p:spPr bwMode="auto">
            <a:xfrm>
              <a:off x="1540" y="2119"/>
              <a:ext cx="8" cy="1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6" y="5"/>
                </a:cxn>
                <a:cxn ang="0">
                  <a:pos x="4" y="13"/>
                </a:cxn>
                <a:cxn ang="0">
                  <a:pos x="0" y="20"/>
                </a:cxn>
                <a:cxn ang="0">
                  <a:pos x="4" y="27"/>
                </a:cxn>
                <a:cxn ang="0">
                  <a:pos x="4" y="21"/>
                </a:cxn>
                <a:cxn ang="0">
                  <a:pos x="7" y="14"/>
                </a:cxn>
                <a:cxn ang="0">
                  <a:pos x="11" y="7"/>
                </a:cxn>
                <a:cxn ang="0">
                  <a:pos x="16" y="0"/>
                </a:cxn>
              </a:cxnLst>
              <a:rect l="0" t="0" r="r" b="b"/>
              <a:pathLst>
                <a:path w="16" h="27">
                  <a:moveTo>
                    <a:pt x="16" y="0"/>
                  </a:moveTo>
                  <a:lnTo>
                    <a:pt x="6" y="5"/>
                  </a:lnTo>
                  <a:lnTo>
                    <a:pt x="4" y="13"/>
                  </a:lnTo>
                  <a:lnTo>
                    <a:pt x="0" y="20"/>
                  </a:lnTo>
                  <a:lnTo>
                    <a:pt x="4" y="27"/>
                  </a:lnTo>
                  <a:lnTo>
                    <a:pt x="4" y="21"/>
                  </a:lnTo>
                  <a:lnTo>
                    <a:pt x="7" y="14"/>
                  </a:lnTo>
                  <a:lnTo>
                    <a:pt x="11" y="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5" name="Freeform 21"/>
            <p:cNvSpPr>
              <a:spLocks/>
            </p:cNvSpPr>
            <p:nvPr/>
          </p:nvSpPr>
          <p:spPr bwMode="auto">
            <a:xfrm>
              <a:off x="1419" y="2123"/>
              <a:ext cx="104" cy="52"/>
            </a:xfrm>
            <a:custGeom>
              <a:avLst/>
              <a:gdLst/>
              <a:ahLst/>
              <a:cxnLst>
                <a:cxn ang="0">
                  <a:pos x="3" y="87"/>
                </a:cxn>
                <a:cxn ang="0">
                  <a:pos x="0" y="78"/>
                </a:cxn>
                <a:cxn ang="0">
                  <a:pos x="2" y="69"/>
                </a:cxn>
                <a:cxn ang="0">
                  <a:pos x="8" y="58"/>
                </a:cxn>
                <a:cxn ang="0">
                  <a:pos x="18" y="48"/>
                </a:cxn>
                <a:cxn ang="0">
                  <a:pos x="29" y="38"/>
                </a:cxn>
                <a:cxn ang="0">
                  <a:pos x="45" y="29"/>
                </a:cxn>
                <a:cxn ang="0">
                  <a:pos x="64" y="20"/>
                </a:cxn>
                <a:cxn ang="0">
                  <a:pos x="86" y="13"/>
                </a:cxn>
                <a:cxn ang="0">
                  <a:pos x="105" y="6"/>
                </a:cxn>
                <a:cxn ang="0">
                  <a:pos x="126" y="3"/>
                </a:cxn>
                <a:cxn ang="0">
                  <a:pos x="145" y="0"/>
                </a:cxn>
                <a:cxn ang="0">
                  <a:pos x="163" y="1"/>
                </a:cxn>
                <a:cxn ang="0">
                  <a:pos x="177" y="2"/>
                </a:cxn>
                <a:cxn ang="0">
                  <a:pos x="189" y="6"/>
                </a:cxn>
                <a:cxn ang="0">
                  <a:pos x="199" y="12"/>
                </a:cxn>
                <a:cxn ang="0">
                  <a:pos x="205" y="19"/>
                </a:cxn>
                <a:cxn ang="0">
                  <a:pos x="206" y="27"/>
                </a:cxn>
                <a:cxn ang="0">
                  <a:pos x="205" y="37"/>
                </a:cxn>
                <a:cxn ang="0">
                  <a:pos x="199" y="46"/>
                </a:cxn>
                <a:cxn ang="0">
                  <a:pos x="189" y="58"/>
                </a:cxn>
                <a:cxn ang="0">
                  <a:pos x="177" y="68"/>
                </a:cxn>
                <a:cxn ang="0">
                  <a:pos x="162" y="77"/>
                </a:cxn>
                <a:cxn ang="0">
                  <a:pos x="145" y="85"/>
                </a:cxn>
                <a:cxn ang="0">
                  <a:pos x="126" y="93"/>
                </a:cxn>
                <a:cxn ang="0">
                  <a:pos x="104" y="99"/>
                </a:cxn>
                <a:cxn ang="0">
                  <a:pos x="85" y="103"/>
                </a:cxn>
                <a:cxn ang="0">
                  <a:pos x="65" y="105"/>
                </a:cxn>
                <a:cxn ang="0">
                  <a:pos x="48" y="106"/>
                </a:cxn>
                <a:cxn ang="0">
                  <a:pos x="32" y="103"/>
                </a:cxn>
                <a:cxn ang="0">
                  <a:pos x="21" y="100"/>
                </a:cxn>
                <a:cxn ang="0">
                  <a:pos x="11" y="94"/>
                </a:cxn>
                <a:cxn ang="0">
                  <a:pos x="3" y="87"/>
                </a:cxn>
              </a:cxnLst>
              <a:rect l="0" t="0" r="r" b="b"/>
              <a:pathLst>
                <a:path w="206" h="106">
                  <a:moveTo>
                    <a:pt x="3" y="87"/>
                  </a:moveTo>
                  <a:lnTo>
                    <a:pt x="0" y="78"/>
                  </a:lnTo>
                  <a:lnTo>
                    <a:pt x="2" y="69"/>
                  </a:lnTo>
                  <a:lnTo>
                    <a:pt x="8" y="58"/>
                  </a:lnTo>
                  <a:lnTo>
                    <a:pt x="18" y="48"/>
                  </a:lnTo>
                  <a:lnTo>
                    <a:pt x="29" y="38"/>
                  </a:lnTo>
                  <a:lnTo>
                    <a:pt x="45" y="29"/>
                  </a:lnTo>
                  <a:lnTo>
                    <a:pt x="64" y="20"/>
                  </a:lnTo>
                  <a:lnTo>
                    <a:pt x="86" y="13"/>
                  </a:lnTo>
                  <a:lnTo>
                    <a:pt x="105" y="6"/>
                  </a:lnTo>
                  <a:lnTo>
                    <a:pt x="126" y="3"/>
                  </a:lnTo>
                  <a:lnTo>
                    <a:pt x="145" y="0"/>
                  </a:lnTo>
                  <a:lnTo>
                    <a:pt x="163" y="1"/>
                  </a:lnTo>
                  <a:lnTo>
                    <a:pt x="177" y="2"/>
                  </a:lnTo>
                  <a:lnTo>
                    <a:pt x="189" y="6"/>
                  </a:lnTo>
                  <a:lnTo>
                    <a:pt x="199" y="12"/>
                  </a:lnTo>
                  <a:lnTo>
                    <a:pt x="205" y="19"/>
                  </a:lnTo>
                  <a:lnTo>
                    <a:pt x="206" y="27"/>
                  </a:lnTo>
                  <a:lnTo>
                    <a:pt x="205" y="37"/>
                  </a:lnTo>
                  <a:lnTo>
                    <a:pt x="199" y="46"/>
                  </a:lnTo>
                  <a:lnTo>
                    <a:pt x="189" y="58"/>
                  </a:lnTo>
                  <a:lnTo>
                    <a:pt x="177" y="68"/>
                  </a:lnTo>
                  <a:lnTo>
                    <a:pt x="162" y="77"/>
                  </a:lnTo>
                  <a:lnTo>
                    <a:pt x="145" y="85"/>
                  </a:lnTo>
                  <a:lnTo>
                    <a:pt x="126" y="93"/>
                  </a:lnTo>
                  <a:lnTo>
                    <a:pt x="104" y="99"/>
                  </a:lnTo>
                  <a:lnTo>
                    <a:pt x="85" y="103"/>
                  </a:lnTo>
                  <a:lnTo>
                    <a:pt x="65" y="105"/>
                  </a:lnTo>
                  <a:lnTo>
                    <a:pt x="48" y="106"/>
                  </a:lnTo>
                  <a:lnTo>
                    <a:pt x="32" y="103"/>
                  </a:lnTo>
                  <a:lnTo>
                    <a:pt x="21" y="100"/>
                  </a:lnTo>
                  <a:lnTo>
                    <a:pt x="11" y="94"/>
                  </a:lnTo>
                  <a:lnTo>
                    <a:pt x="3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6" name="Freeform 22"/>
            <p:cNvSpPr>
              <a:spLocks/>
            </p:cNvSpPr>
            <p:nvPr/>
          </p:nvSpPr>
          <p:spPr bwMode="auto">
            <a:xfrm>
              <a:off x="1497" y="2092"/>
              <a:ext cx="64" cy="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89" y="0"/>
                </a:cxn>
                <a:cxn ang="0">
                  <a:pos x="102" y="2"/>
                </a:cxn>
                <a:cxn ang="0">
                  <a:pos x="116" y="6"/>
                </a:cxn>
                <a:cxn ang="0">
                  <a:pos x="127" y="13"/>
                </a:cxn>
                <a:cxn ang="0">
                  <a:pos x="118" y="26"/>
                </a:cxn>
                <a:cxn ang="0">
                  <a:pos x="111" y="38"/>
                </a:cxn>
                <a:cxn ang="0">
                  <a:pos x="102" y="50"/>
                </a:cxn>
                <a:cxn ang="0">
                  <a:pos x="96" y="63"/>
                </a:cxn>
                <a:cxn ang="0">
                  <a:pos x="89" y="76"/>
                </a:cxn>
                <a:cxn ang="0">
                  <a:pos x="82" y="88"/>
                </a:cxn>
                <a:cxn ang="0">
                  <a:pos x="76" y="100"/>
                </a:cxn>
                <a:cxn ang="0">
                  <a:pos x="73" y="114"/>
                </a:cxn>
                <a:cxn ang="0">
                  <a:pos x="58" y="111"/>
                </a:cxn>
                <a:cxn ang="0">
                  <a:pos x="44" y="108"/>
                </a:cxn>
                <a:cxn ang="0">
                  <a:pos x="31" y="102"/>
                </a:cxn>
                <a:cxn ang="0">
                  <a:pos x="21" y="96"/>
                </a:cxn>
                <a:cxn ang="0">
                  <a:pos x="11" y="87"/>
                </a:cxn>
                <a:cxn ang="0">
                  <a:pos x="5" y="78"/>
                </a:cxn>
                <a:cxn ang="0">
                  <a:pos x="0" y="67"/>
                </a:cxn>
                <a:cxn ang="0">
                  <a:pos x="0" y="57"/>
                </a:cxn>
                <a:cxn ang="0">
                  <a:pos x="0" y="44"/>
                </a:cxn>
                <a:cxn ang="0">
                  <a:pos x="5" y="33"/>
                </a:cxn>
                <a:cxn ang="0">
                  <a:pos x="11" y="24"/>
                </a:cxn>
                <a:cxn ang="0">
                  <a:pos x="21" y="15"/>
                </a:cxn>
                <a:cxn ang="0">
                  <a:pos x="31" y="8"/>
                </a:cxn>
                <a:cxn ang="0">
                  <a:pos x="46" y="3"/>
                </a:cxn>
                <a:cxn ang="0">
                  <a:pos x="60" y="0"/>
                </a:cxn>
                <a:cxn ang="0">
                  <a:pos x="78" y="0"/>
                </a:cxn>
              </a:cxnLst>
              <a:rect l="0" t="0" r="r" b="b"/>
              <a:pathLst>
                <a:path w="127" h="114">
                  <a:moveTo>
                    <a:pt x="78" y="0"/>
                  </a:moveTo>
                  <a:lnTo>
                    <a:pt x="89" y="0"/>
                  </a:lnTo>
                  <a:lnTo>
                    <a:pt x="102" y="2"/>
                  </a:lnTo>
                  <a:lnTo>
                    <a:pt x="116" y="6"/>
                  </a:lnTo>
                  <a:lnTo>
                    <a:pt x="127" y="13"/>
                  </a:lnTo>
                  <a:lnTo>
                    <a:pt x="118" y="26"/>
                  </a:lnTo>
                  <a:lnTo>
                    <a:pt x="111" y="38"/>
                  </a:lnTo>
                  <a:lnTo>
                    <a:pt x="102" y="50"/>
                  </a:lnTo>
                  <a:lnTo>
                    <a:pt x="96" y="63"/>
                  </a:lnTo>
                  <a:lnTo>
                    <a:pt x="89" y="76"/>
                  </a:lnTo>
                  <a:lnTo>
                    <a:pt x="82" y="88"/>
                  </a:lnTo>
                  <a:lnTo>
                    <a:pt x="76" y="100"/>
                  </a:lnTo>
                  <a:lnTo>
                    <a:pt x="73" y="114"/>
                  </a:lnTo>
                  <a:lnTo>
                    <a:pt x="58" y="111"/>
                  </a:lnTo>
                  <a:lnTo>
                    <a:pt x="44" y="108"/>
                  </a:lnTo>
                  <a:lnTo>
                    <a:pt x="31" y="102"/>
                  </a:lnTo>
                  <a:lnTo>
                    <a:pt x="21" y="96"/>
                  </a:lnTo>
                  <a:lnTo>
                    <a:pt x="11" y="87"/>
                  </a:lnTo>
                  <a:lnTo>
                    <a:pt x="5" y="78"/>
                  </a:lnTo>
                  <a:lnTo>
                    <a:pt x="0" y="67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5" y="33"/>
                  </a:lnTo>
                  <a:lnTo>
                    <a:pt x="11" y="24"/>
                  </a:lnTo>
                  <a:lnTo>
                    <a:pt x="21" y="15"/>
                  </a:lnTo>
                  <a:lnTo>
                    <a:pt x="31" y="8"/>
                  </a:lnTo>
                  <a:lnTo>
                    <a:pt x="46" y="3"/>
                  </a:lnTo>
                  <a:lnTo>
                    <a:pt x="60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7" name="Freeform 23"/>
            <p:cNvSpPr>
              <a:spLocks/>
            </p:cNvSpPr>
            <p:nvPr/>
          </p:nvSpPr>
          <p:spPr bwMode="auto">
            <a:xfrm>
              <a:off x="1618" y="2440"/>
              <a:ext cx="37" cy="45"/>
            </a:xfrm>
            <a:custGeom>
              <a:avLst/>
              <a:gdLst/>
              <a:ahLst/>
              <a:cxnLst>
                <a:cxn ang="0">
                  <a:pos x="74" y="83"/>
                </a:cxn>
                <a:cxn ang="0">
                  <a:pos x="64" y="88"/>
                </a:cxn>
                <a:cxn ang="0">
                  <a:pos x="53" y="90"/>
                </a:cxn>
                <a:cxn ang="0">
                  <a:pos x="42" y="88"/>
                </a:cxn>
                <a:cxn ang="0">
                  <a:pos x="32" y="82"/>
                </a:cxn>
                <a:cxn ang="0">
                  <a:pos x="22" y="73"/>
                </a:cxn>
                <a:cxn ang="0">
                  <a:pos x="15" y="63"/>
                </a:cxn>
                <a:cxn ang="0">
                  <a:pos x="8" y="49"/>
                </a:cxn>
                <a:cxn ang="0">
                  <a:pos x="4" y="34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9" y="10"/>
                </a:cxn>
                <a:cxn ang="0">
                  <a:pos x="18" y="21"/>
                </a:cxn>
                <a:cxn ang="0">
                  <a:pos x="26" y="31"/>
                </a:cxn>
                <a:cxn ang="0">
                  <a:pos x="36" y="43"/>
                </a:cxn>
                <a:cxn ang="0">
                  <a:pos x="45" y="53"/>
                </a:cxn>
                <a:cxn ang="0">
                  <a:pos x="56" y="63"/>
                </a:cxn>
                <a:cxn ang="0">
                  <a:pos x="64" y="73"/>
                </a:cxn>
                <a:cxn ang="0">
                  <a:pos x="74" y="83"/>
                </a:cxn>
              </a:cxnLst>
              <a:rect l="0" t="0" r="r" b="b"/>
              <a:pathLst>
                <a:path w="74" h="90">
                  <a:moveTo>
                    <a:pt x="74" y="83"/>
                  </a:moveTo>
                  <a:lnTo>
                    <a:pt x="64" y="88"/>
                  </a:lnTo>
                  <a:lnTo>
                    <a:pt x="53" y="90"/>
                  </a:lnTo>
                  <a:lnTo>
                    <a:pt x="42" y="88"/>
                  </a:lnTo>
                  <a:lnTo>
                    <a:pt x="32" y="82"/>
                  </a:lnTo>
                  <a:lnTo>
                    <a:pt x="22" y="73"/>
                  </a:lnTo>
                  <a:lnTo>
                    <a:pt x="15" y="63"/>
                  </a:lnTo>
                  <a:lnTo>
                    <a:pt x="8" y="49"/>
                  </a:lnTo>
                  <a:lnTo>
                    <a:pt x="4" y="34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10"/>
                  </a:lnTo>
                  <a:lnTo>
                    <a:pt x="18" y="21"/>
                  </a:lnTo>
                  <a:lnTo>
                    <a:pt x="26" y="31"/>
                  </a:lnTo>
                  <a:lnTo>
                    <a:pt x="36" y="43"/>
                  </a:lnTo>
                  <a:lnTo>
                    <a:pt x="45" y="53"/>
                  </a:lnTo>
                  <a:lnTo>
                    <a:pt x="56" y="63"/>
                  </a:lnTo>
                  <a:lnTo>
                    <a:pt x="64" y="73"/>
                  </a:lnTo>
                  <a:lnTo>
                    <a:pt x="74" y="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8" name="Freeform 24"/>
            <p:cNvSpPr>
              <a:spLocks/>
            </p:cNvSpPr>
            <p:nvPr/>
          </p:nvSpPr>
          <p:spPr bwMode="auto">
            <a:xfrm>
              <a:off x="1624" y="2487"/>
              <a:ext cx="54" cy="89"/>
            </a:xfrm>
            <a:custGeom>
              <a:avLst/>
              <a:gdLst/>
              <a:ahLst/>
              <a:cxnLst>
                <a:cxn ang="0">
                  <a:pos x="54" y="177"/>
                </a:cxn>
                <a:cxn ang="0">
                  <a:pos x="62" y="175"/>
                </a:cxn>
                <a:cxn ang="0">
                  <a:pos x="72" y="170"/>
                </a:cxn>
                <a:cxn ang="0">
                  <a:pos x="81" y="161"/>
                </a:cxn>
                <a:cxn ang="0">
                  <a:pos x="89" y="151"/>
                </a:cxn>
                <a:cxn ang="0">
                  <a:pos x="96" y="137"/>
                </a:cxn>
                <a:cxn ang="0">
                  <a:pos x="101" y="123"/>
                </a:cxn>
                <a:cxn ang="0">
                  <a:pos x="103" y="107"/>
                </a:cxn>
                <a:cxn ang="0">
                  <a:pos x="107" y="90"/>
                </a:cxn>
                <a:cxn ang="0">
                  <a:pos x="103" y="71"/>
                </a:cxn>
                <a:cxn ang="0">
                  <a:pos x="101" y="55"/>
                </a:cxn>
                <a:cxn ang="0">
                  <a:pos x="96" y="37"/>
                </a:cxn>
                <a:cxn ang="0">
                  <a:pos x="89" y="25"/>
                </a:cxn>
                <a:cxn ang="0">
                  <a:pos x="81" y="14"/>
                </a:cxn>
                <a:cxn ang="0">
                  <a:pos x="72" y="6"/>
                </a:cxn>
                <a:cxn ang="0">
                  <a:pos x="62" y="1"/>
                </a:cxn>
                <a:cxn ang="0">
                  <a:pos x="54" y="0"/>
                </a:cxn>
                <a:cxn ang="0">
                  <a:pos x="39" y="1"/>
                </a:cxn>
                <a:cxn ang="0">
                  <a:pos x="29" y="6"/>
                </a:cxn>
                <a:cxn ang="0">
                  <a:pos x="19" y="14"/>
                </a:cxn>
                <a:cxn ang="0">
                  <a:pos x="13" y="25"/>
                </a:cxn>
                <a:cxn ang="0">
                  <a:pos x="6" y="37"/>
                </a:cxn>
                <a:cxn ang="0">
                  <a:pos x="2" y="55"/>
                </a:cxn>
                <a:cxn ang="0">
                  <a:pos x="0" y="71"/>
                </a:cxn>
                <a:cxn ang="0">
                  <a:pos x="0" y="90"/>
                </a:cxn>
                <a:cxn ang="0">
                  <a:pos x="0" y="107"/>
                </a:cxn>
                <a:cxn ang="0">
                  <a:pos x="2" y="123"/>
                </a:cxn>
                <a:cxn ang="0">
                  <a:pos x="6" y="137"/>
                </a:cxn>
                <a:cxn ang="0">
                  <a:pos x="13" y="151"/>
                </a:cxn>
                <a:cxn ang="0">
                  <a:pos x="19" y="161"/>
                </a:cxn>
                <a:cxn ang="0">
                  <a:pos x="29" y="170"/>
                </a:cxn>
                <a:cxn ang="0">
                  <a:pos x="39" y="175"/>
                </a:cxn>
                <a:cxn ang="0">
                  <a:pos x="54" y="177"/>
                </a:cxn>
              </a:cxnLst>
              <a:rect l="0" t="0" r="r" b="b"/>
              <a:pathLst>
                <a:path w="107" h="177">
                  <a:moveTo>
                    <a:pt x="54" y="177"/>
                  </a:moveTo>
                  <a:lnTo>
                    <a:pt x="62" y="175"/>
                  </a:lnTo>
                  <a:lnTo>
                    <a:pt x="72" y="170"/>
                  </a:lnTo>
                  <a:lnTo>
                    <a:pt x="81" y="161"/>
                  </a:lnTo>
                  <a:lnTo>
                    <a:pt x="89" y="151"/>
                  </a:lnTo>
                  <a:lnTo>
                    <a:pt x="96" y="137"/>
                  </a:lnTo>
                  <a:lnTo>
                    <a:pt x="101" y="123"/>
                  </a:lnTo>
                  <a:lnTo>
                    <a:pt x="103" y="107"/>
                  </a:lnTo>
                  <a:lnTo>
                    <a:pt x="107" y="90"/>
                  </a:lnTo>
                  <a:lnTo>
                    <a:pt x="103" y="71"/>
                  </a:lnTo>
                  <a:lnTo>
                    <a:pt x="101" y="55"/>
                  </a:lnTo>
                  <a:lnTo>
                    <a:pt x="96" y="37"/>
                  </a:lnTo>
                  <a:lnTo>
                    <a:pt x="89" y="25"/>
                  </a:lnTo>
                  <a:lnTo>
                    <a:pt x="81" y="14"/>
                  </a:lnTo>
                  <a:lnTo>
                    <a:pt x="72" y="6"/>
                  </a:lnTo>
                  <a:lnTo>
                    <a:pt x="62" y="1"/>
                  </a:lnTo>
                  <a:lnTo>
                    <a:pt x="54" y="0"/>
                  </a:lnTo>
                  <a:lnTo>
                    <a:pt x="39" y="1"/>
                  </a:lnTo>
                  <a:lnTo>
                    <a:pt x="29" y="6"/>
                  </a:lnTo>
                  <a:lnTo>
                    <a:pt x="19" y="14"/>
                  </a:lnTo>
                  <a:lnTo>
                    <a:pt x="13" y="25"/>
                  </a:lnTo>
                  <a:lnTo>
                    <a:pt x="6" y="37"/>
                  </a:lnTo>
                  <a:lnTo>
                    <a:pt x="2" y="55"/>
                  </a:lnTo>
                  <a:lnTo>
                    <a:pt x="0" y="71"/>
                  </a:lnTo>
                  <a:lnTo>
                    <a:pt x="0" y="90"/>
                  </a:lnTo>
                  <a:lnTo>
                    <a:pt x="0" y="107"/>
                  </a:lnTo>
                  <a:lnTo>
                    <a:pt x="2" y="123"/>
                  </a:lnTo>
                  <a:lnTo>
                    <a:pt x="6" y="137"/>
                  </a:lnTo>
                  <a:lnTo>
                    <a:pt x="13" y="151"/>
                  </a:lnTo>
                  <a:lnTo>
                    <a:pt x="19" y="161"/>
                  </a:lnTo>
                  <a:lnTo>
                    <a:pt x="29" y="170"/>
                  </a:lnTo>
                  <a:lnTo>
                    <a:pt x="39" y="175"/>
                  </a:lnTo>
                  <a:lnTo>
                    <a:pt x="54" y="1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9" name="Freeform 25"/>
            <p:cNvSpPr>
              <a:spLocks/>
            </p:cNvSpPr>
            <p:nvPr/>
          </p:nvSpPr>
          <p:spPr bwMode="auto">
            <a:xfrm>
              <a:off x="1535" y="2444"/>
              <a:ext cx="103" cy="53"/>
            </a:xfrm>
            <a:custGeom>
              <a:avLst/>
              <a:gdLst/>
              <a:ahLst/>
              <a:cxnLst>
                <a:cxn ang="0">
                  <a:pos x="207" y="85"/>
                </a:cxn>
                <a:cxn ang="0">
                  <a:pos x="207" y="75"/>
                </a:cxn>
                <a:cxn ang="0">
                  <a:pos x="204" y="66"/>
                </a:cxn>
                <a:cxn ang="0">
                  <a:pos x="198" y="56"/>
                </a:cxn>
                <a:cxn ang="0">
                  <a:pos x="191" y="47"/>
                </a:cxn>
                <a:cxn ang="0">
                  <a:pos x="177" y="37"/>
                </a:cxn>
                <a:cxn ang="0">
                  <a:pos x="163" y="28"/>
                </a:cxn>
                <a:cxn ang="0">
                  <a:pos x="144" y="18"/>
                </a:cxn>
                <a:cxn ang="0">
                  <a:pos x="126" y="11"/>
                </a:cxn>
                <a:cxn ang="0">
                  <a:pos x="104" y="5"/>
                </a:cxn>
                <a:cxn ang="0">
                  <a:pos x="83" y="2"/>
                </a:cxn>
                <a:cxn ang="0">
                  <a:pos x="63" y="0"/>
                </a:cxn>
                <a:cxn ang="0">
                  <a:pos x="47" y="1"/>
                </a:cxn>
                <a:cxn ang="0">
                  <a:pos x="31" y="3"/>
                </a:cxn>
                <a:cxn ang="0">
                  <a:pos x="17" y="7"/>
                </a:cxn>
                <a:cxn ang="0">
                  <a:pos x="7" y="12"/>
                </a:cxn>
                <a:cxn ang="0">
                  <a:pos x="3" y="21"/>
                </a:cxn>
                <a:cxn ang="0">
                  <a:pos x="0" y="29"/>
                </a:cxn>
                <a:cxn ang="0">
                  <a:pos x="3" y="38"/>
                </a:cxn>
                <a:cxn ang="0">
                  <a:pos x="7" y="47"/>
                </a:cxn>
                <a:cxn ang="0">
                  <a:pos x="17" y="57"/>
                </a:cxn>
                <a:cxn ang="0">
                  <a:pos x="28" y="66"/>
                </a:cxn>
                <a:cxn ang="0">
                  <a:pos x="46" y="75"/>
                </a:cxn>
                <a:cxn ang="0">
                  <a:pos x="63" y="83"/>
                </a:cxn>
                <a:cxn ang="0">
                  <a:pos x="84" y="91"/>
                </a:cxn>
                <a:cxn ang="0">
                  <a:pos x="105" y="97"/>
                </a:cxn>
                <a:cxn ang="0">
                  <a:pos x="126" y="101"/>
                </a:cxn>
                <a:cxn ang="0">
                  <a:pos x="143" y="103"/>
                </a:cxn>
                <a:cxn ang="0">
                  <a:pos x="163" y="104"/>
                </a:cxn>
                <a:cxn ang="0">
                  <a:pos x="177" y="101"/>
                </a:cxn>
                <a:cxn ang="0">
                  <a:pos x="190" y="98"/>
                </a:cxn>
                <a:cxn ang="0">
                  <a:pos x="200" y="92"/>
                </a:cxn>
                <a:cxn ang="0">
                  <a:pos x="207" y="85"/>
                </a:cxn>
              </a:cxnLst>
              <a:rect l="0" t="0" r="r" b="b"/>
              <a:pathLst>
                <a:path w="207" h="104">
                  <a:moveTo>
                    <a:pt x="207" y="85"/>
                  </a:moveTo>
                  <a:lnTo>
                    <a:pt x="207" y="75"/>
                  </a:lnTo>
                  <a:lnTo>
                    <a:pt x="204" y="66"/>
                  </a:lnTo>
                  <a:lnTo>
                    <a:pt x="198" y="56"/>
                  </a:lnTo>
                  <a:lnTo>
                    <a:pt x="191" y="47"/>
                  </a:lnTo>
                  <a:lnTo>
                    <a:pt x="177" y="37"/>
                  </a:lnTo>
                  <a:lnTo>
                    <a:pt x="163" y="28"/>
                  </a:lnTo>
                  <a:lnTo>
                    <a:pt x="144" y="18"/>
                  </a:lnTo>
                  <a:lnTo>
                    <a:pt x="126" y="11"/>
                  </a:lnTo>
                  <a:lnTo>
                    <a:pt x="104" y="5"/>
                  </a:lnTo>
                  <a:lnTo>
                    <a:pt x="83" y="2"/>
                  </a:lnTo>
                  <a:lnTo>
                    <a:pt x="63" y="0"/>
                  </a:lnTo>
                  <a:lnTo>
                    <a:pt x="47" y="1"/>
                  </a:lnTo>
                  <a:lnTo>
                    <a:pt x="31" y="3"/>
                  </a:lnTo>
                  <a:lnTo>
                    <a:pt x="17" y="7"/>
                  </a:lnTo>
                  <a:lnTo>
                    <a:pt x="7" y="12"/>
                  </a:lnTo>
                  <a:lnTo>
                    <a:pt x="3" y="21"/>
                  </a:lnTo>
                  <a:lnTo>
                    <a:pt x="0" y="29"/>
                  </a:lnTo>
                  <a:lnTo>
                    <a:pt x="3" y="38"/>
                  </a:lnTo>
                  <a:lnTo>
                    <a:pt x="7" y="47"/>
                  </a:lnTo>
                  <a:lnTo>
                    <a:pt x="17" y="57"/>
                  </a:lnTo>
                  <a:lnTo>
                    <a:pt x="28" y="66"/>
                  </a:lnTo>
                  <a:lnTo>
                    <a:pt x="46" y="75"/>
                  </a:lnTo>
                  <a:lnTo>
                    <a:pt x="63" y="83"/>
                  </a:lnTo>
                  <a:lnTo>
                    <a:pt x="84" y="91"/>
                  </a:lnTo>
                  <a:lnTo>
                    <a:pt x="105" y="97"/>
                  </a:lnTo>
                  <a:lnTo>
                    <a:pt x="126" y="101"/>
                  </a:lnTo>
                  <a:lnTo>
                    <a:pt x="143" y="103"/>
                  </a:lnTo>
                  <a:lnTo>
                    <a:pt x="163" y="104"/>
                  </a:lnTo>
                  <a:lnTo>
                    <a:pt x="177" y="101"/>
                  </a:lnTo>
                  <a:lnTo>
                    <a:pt x="190" y="98"/>
                  </a:lnTo>
                  <a:lnTo>
                    <a:pt x="200" y="92"/>
                  </a:lnTo>
                  <a:lnTo>
                    <a:pt x="207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0" name="Freeform 26"/>
            <p:cNvSpPr>
              <a:spLocks/>
            </p:cNvSpPr>
            <p:nvPr/>
          </p:nvSpPr>
          <p:spPr bwMode="auto">
            <a:xfrm>
              <a:off x="1655" y="2490"/>
              <a:ext cx="41" cy="4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2"/>
                </a:cxn>
                <a:cxn ang="0">
                  <a:pos x="4" y="7"/>
                </a:cxn>
                <a:cxn ang="0">
                  <a:pos x="0" y="15"/>
                </a:cxn>
                <a:cxn ang="0">
                  <a:pos x="3" y="24"/>
                </a:cxn>
                <a:cxn ang="0">
                  <a:pos x="8" y="34"/>
                </a:cxn>
                <a:cxn ang="0">
                  <a:pos x="17" y="46"/>
                </a:cxn>
                <a:cxn ang="0">
                  <a:pos x="28" y="55"/>
                </a:cxn>
                <a:cxn ang="0">
                  <a:pos x="46" y="64"/>
                </a:cxn>
                <a:cxn ang="0">
                  <a:pos x="62" y="72"/>
                </a:cxn>
                <a:cxn ang="0">
                  <a:pos x="81" y="81"/>
                </a:cxn>
                <a:cxn ang="0">
                  <a:pos x="72" y="70"/>
                </a:cxn>
                <a:cxn ang="0">
                  <a:pos x="63" y="61"/>
                </a:cxn>
                <a:cxn ang="0">
                  <a:pos x="54" y="50"/>
                </a:cxn>
                <a:cxn ang="0">
                  <a:pos x="47" y="41"/>
                </a:cxn>
                <a:cxn ang="0">
                  <a:pos x="37" y="29"/>
                </a:cxn>
                <a:cxn ang="0">
                  <a:pos x="28" y="19"/>
                </a:cxn>
                <a:cxn ang="0">
                  <a:pos x="20" y="9"/>
                </a:cxn>
                <a:cxn ang="0">
                  <a:pos x="12" y="0"/>
                </a:cxn>
              </a:cxnLst>
              <a:rect l="0" t="0" r="r" b="b"/>
              <a:pathLst>
                <a:path w="81" h="81">
                  <a:moveTo>
                    <a:pt x="12" y="0"/>
                  </a:moveTo>
                  <a:lnTo>
                    <a:pt x="8" y="2"/>
                  </a:lnTo>
                  <a:lnTo>
                    <a:pt x="4" y="7"/>
                  </a:lnTo>
                  <a:lnTo>
                    <a:pt x="0" y="15"/>
                  </a:lnTo>
                  <a:lnTo>
                    <a:pt x="3" y="24"/>
                  </a:lnTo>
                  <a:lnTo>
                    <a:pt x="8" y="34"/>
                  </a:lnTo>
                  <a:lnTo>
                    <a:pt x="17" y="46"/>
                  </a:lnTo>
                  <a:lnTo>
                    <a:pt x="28" y="55"/>
                  </a:lnTo>
                  <a:lnTo>
                    <a:pt x="46" y="64"/>
                  </a:lnTo>
                  <a:lnTo>
                    <a:pt x="62" y="72"/>
                  </a:lnTo>
                  <a:lnTo>
                    <a:pt x="81" y="81"/>
                  </a:lnTo>
                  <a:lnTo>
                    <a:pt x="72" y="70"/>
                  </a:lnTo>
                  <a:lnTo>
                    <a:pt x="63" y="61"/>
                  </a:lnTo>
                  <a:lnTo>
                    <a:pt x="54" y="50"/>
                  </a:lnTo>
                  <a:lnTo>
                    <a:pt x="47" y="41"/>
                  </a:lnTo>
                  <a:lnTo>
                    <a:pt x="37" y="29"/>
                  </a:lnTo>
                  <a:lnTo>
                    <a:pt x="28" y="19"/>
                  </a:lnTo>
                  <a:lnTo>
                    <a:pt x="2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1" name="Freeform 27"/>
            <p:cNvSpPr>
              <a:spLocks/>
            </p:cNvSpPr>
            <p:nvPr/>
          </p:nvSpPr>
          <p:spPr bwMode="auto">
            <a:xfrm>
              <a:off x="1535" y="2491"/>
              <a:ext cx="103" cy="53"/>
            </a:xfrm>
            <a:custGeom>
              <a:avLst/>
              <a:gdLst/>
              <a:ahLst/>
              <a:cxnLst>
                <a:cxn ang="0">
                  <a:pos x="3" y="89"/>
                </a:cxn>
                <a:cxn ang="0">
                  <a:pos x="0" y="78"/>
                </a:cxn>
                <a:cxn ang="0">
                  <a:pos x="3" y="69"/>
                </a:cxn>
                <a:cxn ang="0">
                  <a:pos x="7" y="59"/>
                </a:cxn>
                <a:cxn ang="0">
                  <a:pos x="17" y="50"/>
                </a:cxn>
                <a:cxn ang="0">
                  <a:pos x="28" y="40"/>
                </a:cxn>
                <a:cxn ang="0">
                  <a:pos x="46" y="29"/>
                </a:cxn>
                <a:cxn ang="0">
                  <a:pos x="63" y="21"/>
                </a:cxn>
                <a:cxn ang="0">
                  <a:pos x="84" y="15"/>
                </a:cxn>
                <a:cxn ang="0">
                  <a:pos x="105" y="8"/>
                </a:cxn>
                <a:cxn ang="0">
                  <a:pos x="126" y="3"/>
                </a:cxn>
                <a:cxn ang="0">
                  <a:pos x="143" y="0"/>
                </a:cxn>
                <a:cxn ang="0">
                  <a:pos x="163" y="1"/>
                </a:cxn>
                <a:cxn ang="0">
                  <a:pos x="177" y="3"/>
                </a:cxn>
                <a:cxn ang="0">
                  <a:pos x="190" y="7"/>
                </a:cxn>
                <a:cxn ang="0">
                  <a:pos x="200" y="12"/>
                </a:cxn>
                <a:cxn ang="0">
                  <a:pos x="207" y="21"/>
                </a:cxn>
                <a:cxn ang="0">
                  <a:pos x="207" y="28"/>
                </a:cxn>
                <a:cxn ang="0">
                  <a:pos x="204" y="39"/>
                </a:cxn>
                <a:cxn ang="0">
                  <a:pos x="198" y="49"/>
                </a:cxn>
                <a:cxn ang="0">
                  <a:pos x="191" y="59"/>
                </a:cxn>
                <a:cxn ang="0">
                  <a:pos x="177" y="68"/>
                </a:cxn>
                <a:cxn ang="0">
                  <a:pos x="163" y="78"/>
                </a:cxn>
                <a:cxn ang="0">
                  <a:pos x="144" y="86"/>
                </a:cxn>
                <a:cxn ang="0">
                  <a:pos x="126" y="96"/>
                </a:cxn>
                <a:cxn ang="0">
                  <a:pos x="104" y="100"/>
                </a:cxn>
                <a:cxn ang="0">
                  <a:pos x="83" y="104"/>
                </a:cxn>
                <a:cxn ang="0">
                  <a:pos x="63" y="105"/>
                </a:cxn>
                <a:cxn ang="0">
                  <a:pos x="47" y="106"/>
                </a:cxn>
                <a:cxn ang="0">
                  <a:pos x="31" y="103"/>
                </a:cxn>
                <a:cxn ang="0">
                  <a:pos x="17" y="100"/>
                </a:cxn>
                <a:cxn ang="0">
                  <a:pos x="7" y="95"/>
                </a:cxn>
                <a:cxn ang="0">
                  <a:pos x="3" y="89"/>
                </a:cxn>
              </a:cxnLst>
              <a:rect l="0" t="0" r="r" b="b"/>
              <a:pathLst>
                <a:path w="207" h="106">
                  <a:moveTo>
                    <a:pt x="3" y="89"/>
                  </a:moveTo>
                  <a:lnTo>
                    <a:pt x="0" y="78"/>
                  </a:lnTo>
                  <a:lnTo>
                    <a:pt x="3" y="69"/>
                  </a:lnTo>
                  <a:lnTo>
                    <a:pt x="7" y="59"/>
                  </a:lnTo>
                  <a:lnTo>
                    <a:pt x="17" y="50"/>
                  </a:lnTo>
                  <a:lnTo>
                    <a:pt x="28" y="40"/>
                  </a:lnTo>
                  <a:lnTo>
                    <a:pt x="46" y="29"/>
                  </a:lnTo>
                  <a:lnTo>
                    <a:pt x="63" y="21"/>
                  </a:lnTo>
                  <a:lnTo>
                    <a:pt x="84" y="15"/>
                  </a:lnTo>
                  <a:lnTo>
                    <a:pt x="105" y="8"/>
                  </a:lnTo>
                  <a:lnTo>
                    <a:pt x="126" y="3"/>
                  </a:lnTo>
                  <a:lnTo>
                    <a:pt x="143" y="0"/>
                  </a:lnTo>
                  <a:lnTo>
                    <a:pt x="163" y="1"/>
                  </a:lnTo>
                  <a:lnTo>
                    <a:pt x="177" y="3"/>
                  </a:lnTo>
                  <a:lnTo>
                    <a:pt x="190" y="7"/>
                  </a:lnTo>
                  <a:lnTo>
                    <a:pt x="200" y="12"/>
                  </a:lnTo>
                  <a:lnTo>
                    <a:pt x="207" y="21"/>
                  </a:lnTo>
                  <a:lnTo>
                    <a:pt x="207" y="28"/>
                  </a:lnTo>
                  <a:lnTo>
                    <a:pt x="204" y="39"/>
                  </a:lnTo>
                  <a:lnTo>
                    <a:pt x="198" y="49"/>
                  </a:lnTo>
                  <a:lnTo>
                    <a:pt x="191" y="59"/>
                  </a:lnTo>
                  <a:lnTo>
                    <a:pt x="177" y="68"/>
                  </a:lnTo>
                  <a:lnTo>
                    <a:pt x="163" y="78"/>
                  </a:lnTo>
                  <a:lnTo>
                    <a:pt x="144" y="86"/>
                  </a:lnTo>
                  <a:lnTo>
                    <a:pt x="126" y="96"/>
                  </a:lnTo>
                  <a:lnTo>
                    <a:pt x="104" y="100"/>
                  </a:lnTo>
                  <a:lnTo>
                    <a:pt x="83" y="104"/>
                  </a:lnTo>
                  <a:lnTo>
                    <a:pt x="63" y="105"/>
                  </a:lnTo>
                  <a:lnTo>
                    <a:pt x="47" y="106"/>
                  </a:lnTo>
                  <a:lnTo>
                    <a:pt x="31" y="103"/>
                  </a:lnTo>
                  <a:lnTo>
                    <a:pt x="17" y="100"/>
                  </a:lnTo>
                  <a:lnTo>
                    <a:pt x="7" y="95"/>
                  </a:lnTo>
                  <a:lnTo>
                    <a:pt x="3" y="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2" name="Freeform 28"/>
            <p:cNvSpPr>
              <a:spLocks/>
            </p:cNvSpPr>
            <p:nvPr/>
          </p:nvSpPr>
          <p:spPr bwMode="auto">
            <a:xfrm>
              <a:off x="1612" y="2462"/>
              <a:ext cx="68" cy="57"/>
            </a:xfrm>
            <a:custGeom>
              <a:avLst/>
              <a:gdLst/>
              <a:ahLst/>
              <a:cxnLst>
                <a:cxn ang="0">
                  <a:pos x="135" y="97"/>
                </a:cxn>
                <a:cxn ang="0">
                  <a:pos x="127" y="100"/>
                </a:cxn>
                <a:cxn ang="0">
                  <a:pos x="121" y="103"/>
                </a:cxn>
                <a:cxn ang="0">
                  <a:pos x="113" y="106"/>
                </a:cxn>
                <a:cxn ang="0">
                  <a:pos x="107" y="109"/>
                </a:cxn>
                <a:cxn ang="0">
                  <a:pos x="100" y="110"/>
                </a:cxn>
                <a:cxn ang="0">
                  <a:pos x="92" y="112"/>
                </a:cxn>
                <a:cxn ang="0">
                  <a:pos x="85" y="113"/>
                </a:cxn>
                <a:cxn ang="0">
                  <a:pos x="79" y="114"/>
                </a:cxn>
                <a:cxn ang="0">
                  <a:pos x="62" y="112"/>
                </a:cxn>
                <a:cxn ang="0">
                  <a:pos x="48" y="109"/>
                </a:cxn>
                <a:cxn ang="0">
                  <a:pos x="34" y="103"/>
                </a:cxn>
                <a:cxn ang="0">
                  <a:pos x="23" y="96"/>
                </a:cxn>
                <a:cxn ang="0">
                  <a:pos x="14" y="85"/>
                </a:cxn>
                <a:cxn ang="0">
                  <a:pos x="6" y="75"/>
                </a:cxn>
                <a:cxn ang="0">
                  <a:pos x="0" y="64"/>
                </a:cxn>
                <a:cxn ang="0">
                  <a:pos x="0" y="53"/>
                </a:cxn>
                <a:cxn ang="0">
                  <a:pos x="0" y="44"/>
                </a:cxn>
                <a:cxn ang="0">
                  <a:pos x="4" y="35"/>
                </a:cxn>
                <a:cxn ang="0">
                  <a:pos x="7" y="27"/>
                </a:cxn>
                <a:cxn ang="0">
                  <a:pos x="15" y="21"/>
                </a:cxn>
                <a:cxn ang="0">
                  <a:pos x="21" y="14"/>
                </a:cxn>
                <a:cxn ang="0">
                  <a:pos x="31" y="9"/>
                </a:cxn>
                <a:cxn ang="0">
                  <a:pos x="41" y="3"/>
                </a:cxn>
                <a:cxn ang="0">
                  <a:pos x="53" y="0"/>
                </a:cxn>
                <a:cxn ang="0">
                  <a:pos x="62" y="11"/>
                </a:cxn>
                <a:cxn ang="0">
                  <a:pos x="73" y="23"/>
                </a:cxn>
                <a:cxn ang="0">
                  <a:pos x="81" y="35"/>
                </a:cxn>
                <a:cxn ang="0">
                  <a:pos x="92" y="48"/>
                </a:cxn>
                <a:cxn ang="0">
                  <a:pos x="102" y="59"/>
                </a:cxn>
                <a:cxn ang="0">
                  <a:pos x="112" y="71"/>
                </a:cxn>
                <a:cxn ang="0">
                  <a:pos x="123" y="83"/>
                </a:cxn>
                <a:cxn ang="0">
                  <a:pos x="135" y="97"/>
                </a:cxn>
              </a:cxnLst>
              <a:rect l="0" t="0" r="r" b="b"/>
              <a:pathLst>
                <a:path w="135" h="114">
                  <a:moveTo>
                    <a:pt x="135" y="97"/>
                  </a:moveTo>
                  <a:lnTo>
                    <a:pt x="127" y="100"/>
                  </a:lnTo>
                  <a:lnTo>
                    <a:pt x="121" y="103"/>
                  </a:lnTo>
                  <a:lnTo>
                    <a:pt x="113" y="106"/>
                  </a:lnTo>
                  <a:lnTo>
                    <a:pt x="107" y="109"/>
                  </a:lnTo>
                  <a:lnTo>
                    <a:pt x="100" y="110"/>
                  </a:lnTo>
                  <a:lnTo>
                    <a:pt x="92" y="112"/>
                  </a:lnTo>
                  <a:lnTo>
                    <a:pt x="85" y="113"/>
                  </a:lnTo>
                  <a:lnTo>
                    <a:pt x="79" y="114"/>
                  </a:lnTo>
                  <a:lnTo>
                    <a:pt x="62" y="112"/>
                  </a:lnTo>
                  <a:lnTo>
                    <a:pt x="48" y="109"/>
                  </a:lnTo>
                  <a:lnTo>
                    <a:pt x="34" y="103"/>
                  </a:lnTo>
                  <a:lnTo>
                    <a:pt x="23" y="96"/>
                  </a:lnTo>
                  <a:lnTo>
                    <a:pt x="14" y="85"/>
                  </a:lnTo>
                  <a:lnTo>
                    <a:pt x="6" y="75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0" y="44"/>
                  </a:lnTo>
                  <a:lnTo>
                    <a:pt x="4" y="35"/>
                  </a:lnTo>
                  <a:lnTo>
                    <a:pt x="7" y="27"/>
                  </a:lnTo>
                  <a:lnTo>
                    <a:pt x="15" y="21"/>
                  </a:lnTo>
                  <a:lnTo>
                    <a:pt x="21" y="14"/>
                  </a:lnTo>
                  <a:lnTo>
                    <a:pt x="31" y="9"/>
                  </a:lnTo>
                  <a:lnTo>
                    <a:pt x="41" y="3"/>
                  </a:lnTo>
                  <a:lnTo>
                    <a:pt x="53" y="0"/>
                  </a:lnTo>
                  <a:lnTo>
                    <a:pt x="62" y="11"/>
                  </a:lnTo>
                  <a:lnTo>
                    <a:pt x="73" y="23"/>
                  </a:lnTo>
                  <a:lnTo>
                    <a:pt x="81" y="35"/>
                  </a:lnTo>
                  <a:lnTo>
                    <a:pt x="92" y="48"/>
                  </a:lnTo>
                  <a:lnTo>
                    <a:pt x="102" y="59"/>
                  </a:lnTo>
                  <a:lnTo>
                    <a:pt x="112" y="71"/>
                  </a:lnTo>
                  <a:lnTo>
                    <a:pt x="123" y="83"/>
                  </a:lnTo>
                  <a:lnTo>
                    <a:pt x="135" y="97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3" name="Freeform 29"/>
            <p:cNvSpPr>
              <a:spLocks/>
            </p:cNvSpPr>
            <p:nvPr/>
          </p:nvSpPr>
          <p:spPr bwMode="auto">
            <a:xfrm>
              <a:off x="1577" y="2870"/>
              <a:ext cx="39" cy="74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68" y="5"/>
                </a:cxn>
                <a:cxn ang="0">
                  <a:pos x="70" y="12"/>
                </a:cxn>
                <a:cxn ang="0">
                  <a:pos x="71" y="18"/>
                </a:cxn>
                <a:cxn ang="0">
                  <a:pos x="75" y="26"/>
                </a:cxn>
                <a:cxn ang="0">
                  <a:pos x="76" y="33"/>
                </a:cxn>
                <a:cxn ang="0">
                  <a:pos x="77" y="41"/>
                </a:cxn>
                <a:cxn ang="0">
                  <a:pos x="77" y="51"/>
                </a:cxn>
                <a:cxn ang="0">
                  <a:pos x="79" y="60"/>
                </a:cxn>
                <a:cxn ang="0">
                  <a:pos x="76" y="77"/>
                </a:cxn>
                <a:cxn ang="0">
                  <a:pos x="74" y="93"/>
                </a:cxn>
                <a:cxn ang="0">
                  <a:pos x="68" y="108"/>
                </a:cxn>
                <a:cxn ang="0">
                  <a:pos x="61" y="121"/>
                </a:cxn>
                <a:cxn ang="0">
                  <a:pos x="53" y="131"/>
                </a:cxn>
                <a:cxn ang="0">
                  <a:pos x="44" y="139"/>
                </a:cxn>
                <a:cxn ang="0">
                  <a:pos x="34" y="144"/>
                </a:cxn>
                <a:cxn ang="0">
                  <a:pos x="26" y="147"/>
                </a:cxn>
                <a:cxn ang="0">
                  <a:pos x="13" y="143"/>
                </a:cxn>
                <a:cxn ang="0">
                  <a:pos x="0" y="136"/>
                </a:cxn>
                <a:cxn ang="0">
                  <a:pos x="5" y="118"/>
                </a:cxn>
                <a:cxn ang="0">
                  <a:pos x="12" y="101"/>
                </a:cxn>
                <a:cxn ang="0">
                  <a:pos x="20" y="83"/>
                </a:cxn>
                <a:cxn ang="0">
                  <a:pos x="28" y="67"/>
                </a:cxn>
                <a:cxn ang="0">
                  <a:pos x="36" y="50"/>
                </a:cxn>
                <a:cxn ang="0">
                  <a:pos x="44" y="33"/>
                </a:cxn>
                <a:cxn ang="0">
                  <a:pos x="54" y="16"/>
                </a:cxn>
                <a:cxn ang="0">
                  <a:pos x="65" y="0"/>
                </a:cxn>
              </a:cxnLst>
              <a:rect l="0" t="0" r="r" b="b"/>
              <a:pathLst>
                <a:path w="79" h="147">
                  <a:moveTo>
                    <a:pt x="65" y="0"/>
                  </a:moveTo>
                  <a:lnTo>
                    <a:pt x="68" y="5"/>
                  </a:lnTo>
                  <a:lnTo>
                    <a:pt x="70" y="12"/>
                  </a:lnTo>
                  <a:lnTo>
                    <a:pt x="71" y="18"/>
                  </a:lnTo>
                  <a:lnTo>
                    <a:pt x="75" y="26"/>
                  </a:lnTo>
                  <a:lnTo>
                    <a:pt x="76" y="33"/>
                  </a:lnTo>
                  <a:lnTo>
                    <a:pt x="77" y="41"/>
                  </a:lnTo>
                  <a:lnTo>
                    <a:pt x="77" y="51"/>
                  </a:lnTo>
                  <a:lnTo>
                    <a:pt x="79" y="60"/>
                  </a:lnTo>
                  <a:lnTo>
                    <a:pt x="76" y="77"/>
                  </a:lnTo>
                  <a:lnTo>
                    <a:pt x="74" y="93"/>
                  </a:lnTo>
                  <a:lnTo>
                    <a:pt x="68" y="108"/>
                  </a:lnTo>
                  <a:lnTo>
                    <a:pt x="61" y="121"/>
                  </a:lnTo>
                  <a:lnTo>
                    <a:pt x="53" y="131"/>
                  </a:lnTo>
                  <a:lnTo>
                    <a:pt x="44" y="139"/>
                  </a:lnTo>
                  <a:lnTo>
                    <a:pt x="34" y="144"/>
                  </a:lnTo>
                  <a:lnTo>
                    <a:pt x="26" y="147"/>
                  </a:lnTo>
                  <a:lnTo>
                    <a:pt x="13" y="143"/>
                  </a:lnTo>
                  <a:lnTo>
                    <a:pt x="0" y="136"/>
                  </a:lnTo>
                  <a:lnTo>
                    <a:pt x="5" y="118"/>
                  </a:lnTo>
                  <a:lnTo>
                    <a:pt x="12" y="101"/>
                  </a:lnTo>
                  <a:lnTo>
                    <a:pt x="20" y="83"/>
                  </a:lnTo>
                  <a:lnTo>
                    <a:pt x="28" y="67"/>
                  </a:lnTo>
                  <a:lnTo>
                    <a:pt x="36" y="50"/>
                  </a:lnTo>
                  <a:lnTo>
                    <a:pt x="44" y="33"/>
                  </a:lnTo>
                  <a:lnTo>
                    <a:pt x="54" y="1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4" name="Freeform 30"/>
            <p:cNvSpPr>
              <a:spLocks/>
            </p:cNvSpPr>
            <p:nvPr/>
          </p:nvSpPr>
          <p:spPr bwMode="auto">
            <a:xfrm>
              <a:off x="1569" y="2947"/>
              <a:ext cx="53" cy="88"/>
            </a:xfrm>
            <a:custGeom>
              <a:avLst/>
              <a:gdLst/>
              <a:ahLst/>
              <a:cxnLst>
                <a:cxn ang="0">
                  <a:pos x="53" y="177"/>
                </a:cxn>
                <a:cxn ang="0">
                  <a:pos x="63" y="175"/>
                </a:cxn>
                <a:cxn ang="0">
                  <a:pos x="72" y="170"/>
                </a:cxn>
                <a:cxn ang="0">
                  <a:pos x="81" y="161"/>
                </a:cxn>
                <a:cxn ang="0">
                  <a:pos x="91" y="151"/>
                </a:cxn>
                <a:cxn ang="0">
                  <a:pos x="97" y="136"/>
                </a:cxn>
                <a:cxn ang="0">
                  <a:pos x="102" y="122"/>
                </a:cxn>
                <a:cxn ang="0">
                  <a:pos x="104" y="105"/>
                </a:cxn>
                <a:cxn ang="0">
                  <a:pos x="107" y="86"/>
                </a:cxn>
                <a:cxn ang="0">
                  <a:pos x="104" y="68"/>
                </a:cxn>
                <a:cxn ang="0">
                  <a:pos x="102" y="53"/>
                </a:cxn>
                <a:cxn ang="0">
                  <a:pos x="97" y="37"/>
                </a:cxn>
                <a:cxn ang="0">
                  <a:pos x="91" y="25"/>
                </a:cxn>
                <a:cxn ang="0">
                  <a:pos x="81" y="14"/>
                </a:cxn>
                <a:cxn ang="0">
                  <a:pos x="72" y="6"/>
                </a:cxn>
                <a:cxn ang="0">
                  <a:pos x="63" y="1"/>
                </a:cxn>
                <a:cxn ang="0">
                  <a:pos x="53" y="0"/>
                </a:cxn>
                <a:cxn ang="0">
                  <a:pos x="40" y="1"/>
                </a:cxn>
                <a:cxn ang="0">
                  <a:pos x="31" y="6"/>
                </a:cxn>
                <a:cxn ang="0">
                  <a:pos x="19" y="14"/>
                </a:cxn>
                <a:cxn ang="0">
                  <a:pos x="13" y="25"/>
                </a:cxn>
                <a:cxn ang="0">
                  <a:pos x="6" y="37"/>
                </a:cxn>
                <a:cxn ang="0">
                  <a:pos x="2" y="53"/>
                </a:cxn>
                <a:cxn ang="0">
                  <a:pos x="0" y="68"/>
                </a:cxn>
                <a:cxn ang="0">
                  <a:pos x="0" y="86"/>
                </a:cxn>
                <a:cxn ang="0">
                  <a:pos x="0" y="105"/>
                </a:cxn>
                <a:cxn ang="0">
                  <a:pos x="2" y="122"/>
                </a:cxn>
                <a:cxn ang="0">
                  <a:pos x="6" y="136"/>
                </a:cxn>
                <a:cxn ang="0">
                  <a:pos x="13" y="151"/>
                </a:cxn>
                <a:cxn ang="0">
                  <a:pos x="19" y="161"/>
                </a:cxn>
                <a:cxn ang="0">
                  <a:pos x="31" y="170"/>
                </a:cxn>
                <a:cxn ang="0">
                  <a:pos x="40" y="175"/>
                </a:cxn>
                <a:cxn ang="0">
                  <a:pos x="53" y="177"/>
                </a:cxn>
              </a:cxnLst>
              <a:rect l="0" t="0" r="r" b="b"/>
              <a:pathLst>
                <a:path w="107" h="177">
                  <a:moveTo>
                    <a:pt x="53" y="177"/>
                  </a:moveTo>
                  <a:lnTo>
                    <a:pt x="63" y="175"/>
                  </a:lnTo>
                  <a:lnTo>
                    <a:pt x="72" y="170"/>
                  </a:lnTo>
                  <a:lnTo>
                    <a:pt x="81" y="161"/>
                  </a:lnTo>
                  <a:lnTo>
                    <a:pt x="91" y="151"/>
                  </a:lnTo>
                  <a:lnTo>
                    <a:pt x="97" y="136"/>
                  </a:lnTo>
                  <a:lnTo>
                    <a:pt x="102" y="122"/>
                  </a:lnTo>
                  <a:lnTo>
                    <a:pt x="104" y="105"/>
                  </a:lnTo>
                  <a:lnTo>
                    <a:pt x="107" y="86"/>
                  </a:lnTo>
                  <a:lnTo>
                    <a:pt x="104" y="68"/>
                  </a:lnTo>
                  <a:lnTo>
                    <a:pt x="102" y="53"/>
                  </a:lnTo>
                  <a:lnTo>
                    <a:pt x="97" y="37"/>
                  </a:lnTo>
                  <a:lnTo>
                    <a:pt x="91" y="25"/>
                  </a:lnTo>
                  <a:lnTo>
                    <a:pt x="81" y="14"/>
                  </a:lnTo>
                  <a:lnTo>
                    <a:pt x="72" y="6"/>
                  </a:lnTo>
                  <a:lnTo>
                    <a:pt x="63" y="1"/>
                  </a:lnTo>
                  <a:lnTo>
                    <a:pt x="53" y="0"/>
                  </a:lnTo>
                  <a:lnTo>
                    <a:pt x="40" y="1"/>
                  </a:lnTo>
                  <a:lnTo>
                    <a:pt x="31" y="6"/>
                  </a:lnTo>
                  <a:lnTo>
                    <a:pt x="19" y="14"/>
                  </a:lnTo>
                  <a:lnTo>
                    <a:pt x="13" y="25"/>
                  </a:lnTo>
                  <a:lnTo>
                    <a:pt x="6" y="37"/>
                  </a:lnTo>
                  <a:lnTo>
                    <a:pt x="2" y="53"/>
                  </a:lnTo>
                  <a:lnTo>
                    <a:pt x="0" y="68"/>
                  </a:lnTo>
                  <a:lnTo>
                    <a:pt x="0" y="86"/>
                  </a:lnTo>
                  <a:lnTo>
                    <a:pt x="0" y="105"/>
                  </a:lnTo>
                  <a:lnTo>
                    <a:pt x="2" y="122"/>
                  </a:lnTo>
                  <a:lnTo>
                    <a:pt x="6" y="136"/>
                  </a:lnTo>
                  <a:lnTo>
                    <a:pt x="13" y="151"/>
                  </a:lnTo>
                  <a:lnTo>
                    <a:pt x="19" y="161"/>
                  </a:lnTo>
                  <a:lnTo>
                    <a:pt x="31" y="170"/>
                  </a:lnTo>
                  <a:lnTo>
                    <a:pt x="40" y="175"/>
                  </a:lnTo>
                  <a:lnTo>
                    <a:pt x="53" y="1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5" name="Freeform 31"/>
            <p:cNvSpPr>
              <a:spLocks/>
            </p:cNvSpPr>
            <p:nvPr/>
          </p:nvSpPr>
          <p:spPr bwMode="auto">
            <a:xfrm>
              <a:off x="1601" y="2896"/>
              <a:ext cx="103" cy="53"/>
            </a:xfrm>
            <a:custGeom>
              <a:avLst/>
              <a:gdLst/>
              <a:ahLst/>
              <a:cxnLst>
                <a:cxn ang="0">
                  <a:pos x="1" y="88"/>
                </a:cxn>
                <a:cxn ang="0">
                  <a:pos x="0" y="78"/>
                </a:cxn>
                <a:cxn ang="0">
                  <a:pos x="2" y="68"/>
                </a:cxn>
                <a:cxn ang="0">
                  <a:pos x="8" y="58"/>
                </a:cxn>
                <a:cxn ang="0">
                  <a:pos x="18" y="49"/>
                </a:cxn>
                <a:cxn ang="0">
                  <a:pos x="31" y="37"/>
                </a:cxn>
                <a:cxn ang="0">
                  <a:pos x="47" y="28"/>
                </a:cxn>
                <a:cxn ang="0">
                  <a:pos x="64" y="19"/>
                </a:cxn>
                <a:cxn ang="0">
                  <a:pos x="84" y="12"/>
                </a:cxn>
                <a:cxn ang="0">
                  <a:pos x="104" y="5"/>
                </a:cxn>
                <a:cxn ang="0">
                  <a:pos x="124" y="2"/>
                </a:cxn>
                <a:cxn ang="0">
                  <a:pos x="143" y="0"/>
                </a:cxn>
                <a:cxn ang="0">
                  <a:pos x="162" y="1"/>
                </a:cxn>
                <a:cxn ang="0">
                  <a:pos x="176" y="2"/>
                </a:cxn>
                <a:cxn ang="0">
                  <a:pos x="189" y="6"/>
                </a:cxn>
                <a:cxn ang="0">
                  <a:pos x="198" y="11"/>
                </a:cxn>
                <a:cxn ang="0">
                  <a:pos x="205" y="18"/>
                </a:cxn>
                <a:cxn ang="0">
                  <a:pos x="205" y="26"/>
                </a:cxn>
                <a:cxn ang="0">
                  <a:pos x="203" y="36"/>
                </a:cxn>
                <a:cxn ang="0">
                  <a:pos x="197" y="47"/>
                </a:cxn>
                <a:cxn ang="0">
                  <a:pos x="188" y="58"/>
                </a:cxn>
                <a:cxn ang="0">
                  <a:pos x="175" y="67"/>
                </a:cxn>
                <a:cxn ang="0">
                  <a:pos x="160" y="77"/>
                </a:cxn>
                <a:cxn ang="0">
                  <a:pos x="141" y="85"/>
                </a:cxn>
                <a:cxn ang="0">
                  <a:pos x="124" y="95"/>
                </a:cxn>
                <a:cxn ang="0">
                  <a:pos x="102" y="99"/>
                </a:cxn>
                <a:cxn ang="0">
                  <a:pos x="81" y="103"/>
                </a:cxn>
                <a:cxn ang="0">
                  <a:pos x="63" y="104"/>
                </a:cxn>
                <a:cxn ang="0">
                  <a:pos x="45" y="105"/>
                </a:cxn>
                <a:cxn ang="0">
                  <a:pos x="29" y="102"/>
                </a:cxn>
                <a:cxn ang="0">
                  <a:pos x="17" y="100"/>
                </a:cxn>
                <a:cxn ang="0">
                  <a:pos x="7" y="93"/>
                </a:cxn>
                <a:cxn ang="0">
                  <a:pos x="1" y="88"/>
                </a:cxn>
              </a:cxnLst>
              <a:rect l="0" t="0" r="r" b="b"/>
              <a:pathLst>
                <a:path w="205" h="105">
                  <a:moveTo>
                    <a:pt x="1" y="88"/>
                  </a:moveTo>
                  <a:lnTo>
                    <a:pt x="0" y="78"/>
                  </a:lnTo>
                  <a:lnTo>
                    <a:pt x="2" y="68"/>
                  </a:lnTo>
                  <a:lnTo>
                    <a:pt x="8" y="58"/>
                  </a:lnTo>
                  <a:lnTo>
                    <a:pt x="18" y="49"/>
                  </a:lnTo>
                  <a:lnTo>
                    <a:pt x="31" y="37"/>
                  </a:lnTo>
                  <a:lnTo>
                    <a:pt x="47" y="28"/>
                  </a:lnTo>
                  <a:lnTo>
                    <a:pt x="64" y="19"/>
                  </a:lnTo>
                  <a:lnTo>
                    <a:pt x="84" y="12"/>
                  </a:lnTo>
                  <a:lnTo>
                    <a:pt x="104" y="5"/>
                  </a:lnTo>
                  <a:lnTo>
                    <a:pt x="124" y="2"/>
                  </a:lnTo>
                  <a:lnTo>
                    <a:pt x="143" y="0"/>
                  </a:lnTo>
                  <a:lnTo>
                    <a:pt x="162" y="1"/>
                  </a:lnTo>
                  <a:lnTo>
                    <a:pt x="176" y="2"/>
                  </a:lnTo>
                  <a:lnTo>
                    <a:pt x="189" y="6"/>
                  </a:lnTo>
                  <a:lnTo>
                    <a:pt x="198" y="11"/>
                  </a:lnTo>
                  <a:lnTo>
                    <a:pt x="205" y="18"/>
                  </a:lnTo>
                  <a:lnTo>
                    <a:pt x="205" y="26"/>
                  </a:lnTo>
                  <a:lnTo>
                    <a:pt x="203" y="36"/>
                  </a:lnTo>
                  <a:lnTo>
                    <a:pt x="197" y="47"/>
                  </a:lnTo>
                  <a:lnTo>
                    <a:pt x="188" y="58"/>
                  </a:lnTo>
                  <a:lnTo>
                    <a:pt x="175" y="67"/>
                  </a:lnTo>
                  <a:lnTo>
                    <a:pt x="160" y="77"/>
                  </a:lnTo>
                  <a:lnTo>
                    <a:pt x="141" y="85"/>
                  </a:lnTo>
                  <a:lnTo>
                    <a:pt x="124" y="95"/>
                  </a:lnTo>
                  <a:lnTo>
                    <a:pt x="102" y="99"/>
                  </a:lnTo>
                  <a:lnTo>
                    <a:pt x="81" y="103"/>
                  </a:lnTo>
                  <a:lnTo>
                    <a:pt x="63" y="104"/>
                  </a:lnTo>
                  <a:lnTo>
                    <a:pt x="45" y="105"/>
                  </a:lnTo>
                  <a:lnTo>
                    <a:pt x="29" y="102"/>
                  </a:lnTo>
                  <a:lnTo>
                    <a:pt x="17" y="100"/>
                  </a:lnTo>
                  <a:lnTo>
                    <a:pt x="7" y="93"/>
                  </a:lnTo>
                  <a:lnTo>
                    <a:pt x="1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6" name="Freeform 32"/>
            <p:cNvSpPr>
              <a:spLocks/>
            </p:cNvSpPr>
            <p:nvPr/>
          </p:nvSpPr>
          <p:spPr bwMode="auto">
            <a:xfrm>
              <a:off x="1573" y="2934"/>
              <a:ext cx="11" cy="20"/>
            </a:xfrm>
            <a:custGeom>
              <a:avLst/>
              <a:gdLst/>
              <a:ahLst/>
              <a:cxnLst>
                <a:cxn ang="0">
                  <a:pos x="22" y="27"/>
                </a:cxn>
                <a:cxn ang="0">
                  <a:pos x="22" y="20"/>
                </a:cxn>
                <a:cxn ang="0">
                  <a:pos x="22" y="12"/>
                </a:cxn>
                <a:cxn ang="0">
                  <a:pos x="17" y="5"/>
                </a:cxn>
                <a:cxn ang="0">
                  <a:pos x="12" y="0"/>
                </a:cxn>
                <a:cxn ang="0">
                  <a:pos x="9" y="9"/>
                </a:cxn>
                <a:cxn ang="0">
                  <a:pos x="6" y="20"/>
                </a:cxn>
                <a:cxn ang="0">
                  <a:pos x="3" y="30"/>
                </a:cxn>
                <a:cxn ang="0">
                  <a:pos x="0" y="40"/>
                </a:cxn>
                <a:cxn ang="0">
                  <a:pos x="12" y="35"/>
                </a:cxn>
                <a:cxn ang="0">
                  <a:pos x="22" y="27"/>
                </a:cxn>
              </a:cxnLst>
              <a:rect l="0" t="0" r="r" b="b"/>
              <a:pathLst>
                <a:path w="22" h="40">
                  <a:moveTo>
                    <a:pt x="22" y="27"/>
                  </a:moveTo>
                  <a:lnTo>
                    <a:pt x="22" y="20"/>
                  </a:lnTo>
                  <a:lnTo>
                    <a:pt x="22" y="12"/>
                  </a:lnTo>
                  <a:lnTo>
                    <a:pt x="17" y="5"/>
                  </a:lnTo>
                  <a:lnTo>
                    <a:pt x="12" y="0"/>
                  </a:lnTo>
                  <a:lnTo>
                    <a:pt x="9" y="9"/>
                  </a:lnTo>
                  <a:lnTo>
                    <a:pt x="6" y="20"/>
                  </a:lnTo>
                  <a:lnTo>
                    <a:pt x="3" y="30"/>
                  </a:lnTo>
                  <a:lnTo>
                    <a:pt x="0" y="40"/>
                  </a:lnTo>
                  <a:lnTo>
                    <a:pt x="12" y="35"/>
                  </a:lnTo>
                  <a:lnTo>
                    <a:pt x="22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7" name="Freeform 33"/>
            <p:cNvSpPr>
              <a:spLocks/>
            </p:cNvSpPr>
            <p:nvPr/>
          </p:nvSpPr>
          <p:spPr bwMode="auto">
            <a:xfrm>
              <a:off x="1601" y="2943"/>
              <a:ext cx="103" cy="53"/>
            </a:xfrm>
            <a:custGeom>
              <a:avLst/>
              <a:gdLst/>
              <a:ahLst/>
              <a:cxnLst>
                <a:cxn ang="0">
                  <a:pos x="205" y="88"/>
                </a:cxn>
                <a:cxn ang="0">
                  <a:pos x="205" y="78"/>
                </a:cxn>
                <a:cxn ang="0">
                  <a:pos x="203" y="68"/>
                </a:cxn>
                <a:cxn ang="0">
                  <a:pos x="197" y="58"/>
                </a:cxn>
                <a:cxn ang="0">
                  <a:pos x="188" y="48"/>
                </a:cxn>
                <a:cxn ang="0">
                  <a:pos x="175" y="38"/>
                </a:cxn>
                <a:cxn ang="0">
                  <a:pos x="160" y="29"/>
                </a:cxn>
                <a:cxn ang="0">
                  <a:pos x="141" y="21"/>
                </a:cxn>
                <a:cxn ang="0">
                  <a:pos x="124" y="15"/>
                </a:cxn>
                <a:cxn ang="0">
                  <a:pos x="102" y="8"/>
                </a:cxn>
                <a:cxn ang="0">
                  <a:pos x="81" y="4"/>
                </a:cxn>
                <a:cxn ang="0">
                  <a:pos x="63" y="0"/>
                </a:cxn>
                <a:cxn ang="0">
                  <a:pos x="45" y="2"/>
                </a:cxn>
                <a:cxn ang="0">
                  <a:pos x="29" y="4"/>
                </a:cxn>
                <a:cxn ang="0">
                  <a:pos x="17" y="8"/>
                </a:cxn>
                <a:cxn ang="0">
                  <a:pos x="7" y="13"/>
                </a:cxn>
                <a:cxn ang="0">
                  <a:pos x="1" y="22"/>
                </a:cxn>
                <a:cxn ang="0">
                  <a:pos x="0" y="30"/>
                </a:cxn>
                <a:cxn ang="0">
                  <a:pos x="2" y="39"/>
                </a:cxn>
                <a:cxn ang="0">
                  <a:pos x="8" y="49"/>
                </a:cxn>
                <a:cxn ang="0">
                  <a:pos x="18" y="60"/>
                </a:cxn>
                <a:cxn ang="0">
                  <a:pos x="31" y="69"/>
                </a:cxn>
                <a:cxn ang="0">
                  <a:pos x="47" y="78"/>
                </a:cxn>
                <a:cxn ang="0">
                  <a:pos x="64" y="86"/>
                </a:cxn>
                <a:cxn ang="0">
                  <a:pos x="84" y="95"/>
                </a:cxn>
                <a:cxn ang="0">
                  <a:pos x="104" y="100"/>
                </a:cxn>
                <a:cxn ang="0">
                  <a:pos x="124" y="105"/>
                </a:cxn>
                <a:cxn ang="0">
                  <a:pos x="143" y="106"/>
                </a:cxn>
                <a:cxn ang="0">
                  <a:pos x="162" y="107"/>
                </a:cxn>
                <a:cxn ang="0">
                  <a:pos x="176" y="104"/>
                </a:cxn>
                <a:cxn ang="0">
                  <a:pos x="189" y="100"/>
                </a:cxn>
                <a:cxn ang="0">
                  <a:pos x="198" y="94"/>
                </a:cxn>
                <a:cxn ang="0">
                  <a:pos x="205" y="88"/>
                </a:cxn>
              </a:cxnLst>
              <a:rect l="0" t="0" r="r" b="b"/>
              <a:pathLst>
                <a:path w="205" h="107">
                  <a:moveTo>
                    <a:pt x="205" y="88"/>
                  </a:moveTo>
                  <a:lnTo>
                    <a:pt x="205" y="78"/>
                  </a:lnTo>
                  <a:lnTo>
                    <a:pt x="203" y="68"/>
                  </a:lnTo>
                  <a:lnTo>
                    <a:pt x="197" y="58"/>
                  </a:lnTo>
                  <a:lnTo>
                    <a:pt x="188" y="48"/>
                  </a:lnTo>
                  <a:lnTo>
                    <a:pt x="175" y="38"/>
                  </a:lnTo>
                  <a:lnTo>
                    <a:pt x="160" y="29"/>
                  </a:lnTo>
                  <a:lnTo>
                    <a:pt x="141" y="21"/>
                  </a:lnTo>
                  <a:lnTo>
                    <a:pt x="124" y="15"/>
                  </a:lnTo>
                  <a:lnTo>
                    <a:pt x="102" y="8"/>
                  </a:lnTo>
                  <a:lnTo>
                    <a:pt x="81" y="4"/>
                  </a:lnTo>
                  <a:lnTo>
                    <a:pt x="63" y="0"/>
                  </a:lnTo>
                  <a:lnTo>
                    <a:pt x="45" y="2"/>
                  </a:lnTo>
                  <a:lnTo>
                    <a:pt x="29" y="4"/>
                  </a:lnTo>
                  <a:lnTo>
                    <a:pt x="17" y="8"/>
                  </a:lnTo>
                  <a:lnTo>
                    <a:pt x="7" y="13"/>
                  </a:lnTo>
                  <a:lnTo>
                    <a:pt x="1" y="22"/>
                  </a:lnTo>
                  <a:lnTo>
                    <a:pt x="0" y="30"/>
                  </a:lnTo>
                  <a:lnTo>
                    <a:pt x="2" y="39"/>
                  </a:lnTo>
                  <a:lnTo>
                    <a:pt x="8" y="49"/>
                  </a:lnTo>
                  <a:lnTo>
                    <a:pt x="18" y="60"/>
                  </a:lnTo>
                  <a:lnTo>
                    <a:pt x="31" y="69"/>
                  </a:lnTo>
                  <a:lnTo>
                    <a:pt x="47" y="78"/>
                  </a:lnTo>
                  <a:lnTo>
                    <a:pt x="64" y="86"/>
                  </a:lnTo>
                  <a:lnTo>
                    <a:pt x="84" y="95"/>
                  </a:lnTo>
                  <a:lnTo>
                    <a:pt x="104" y="100"/>
                  </a:lnTo>
                  <a:lnTo>
                    <a:pt x="124" y="105"/>
                  </a:lnTo>
                  <a:lnTo>
                    <a:pt x="143" y="106"/>
                  </a:lnTo>
                  <a:lnTo>
                    <a:pt x="162" y="107"/>
                  </a:lnTo>
                  <a:lnTo>
                    <a:pt x="176" y="104"/>
                  </a:lnTo>
                  <a:lnTo>
                    <a:pt x="189" y="100"/>
                  </a:lnTo>
                  <a:lnTo>
                    <a:pt x="198" y="94"/>
                  </a:lnTo>
                  <a:lnTo>
                    <a:pt x="205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8" name="Freeform 34"/>
            <p:cNvSpPr>
              <a:spLocks/>
            </p:cNvSpPr>
            <p:nvPr/>
          </p:nvSpPr>
          <p:spPr bwMode="auto">
            <a:xfrm>
              <a:off x="1563" y="2954"/>
              <a:ext cx="21" cy="34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2" y="5"/>
                </a:cxn>
                <a:cxn ang="0">
                  <a:pos x="42" y="13"/>
                </a:cxn>
                <a:cxn ang="0">
                  <a:pos x="42" y="19"/>
                </a:cxn>
                <a:cxn ang="0">
                  <a:pos x="42" y="25"/>
                </a:cxn>
                <a:cxn ang="0">
                  <a:pos x="37" y="33"/>
                </a:cxn>
                <a:cxn ang="0">
                  <a:pos x="34" y="40"/>
                </a:cxn>
                <a:cxn ang="0">
                  <a:pos x="26" y="46"/>
                </a:cxn>
                <a:cxn ang="0">
                  <a:pos x="19" y="54"/>
                </a:cxn>
                <a:cxn ang="0">
                  <a:pos x="9" y="61"/>
                </a:cxn>
                <a:cxn ang="0">
                  <a:pos x="0" y="69"/>
                </a:cxn>
                <a:cxn ang="0">
                  <a:pos x="0" y="60"/>
                </a:cxn>
                <a:cxn ang="0">
                  <a:pos x="3" y="52"/>
                </a:cxn>
                <a:cxn ang="0">
                  <a:pos x="5" y="43"/>
                </a:cxn>
                <a:cxn ang="0">
                  <a:pos x="8" y="35"/>
                </a:cxn>
                <a:cxn ang="0">
                  <a:pos x="10" y="25"/>
                </a:cxn>
                <a:cxn ang="0">
                  <a:pos x="14" y="17"/>
                </a:cxn>
                <a:cxn ang="0">
                  <a:pos x="16" y="8"/>
                </a:cxn>
                <a:cxn ang="0">
                  <a:pos x="20" y="0"/>
                </a:cxn>
              </a:cxnLst>
              <a:rect l="0" t="0" r="r" b="b"/>
              <a:pathLst>
                <a:path w="42" h="69">
                  <a:moveTo>
                    <a:pt x="20" y="0"/>
                  </a:moveTo>
                  <a:lnTo>
                    <a:pt x="32" y="5"/>
                  </a:lnTo>
                  <a:lnTo>
                    <a:pt x="42" y="13"/>
                  </a:lnTo>
                  <a:lnTo>
                    <a:pt x="42" y="19"/>
                  </a:lnTo>
                  <a:lnTo>
                    <a:pt x="42" y="25"/>
                  </a:lnTo>
                  <a:lnTo>
                    <a:pt x="37" y="33"/>
                  </a:lnTo>
                  <a:lnTo>
                    <a:pt x="34" y="40"/>
                  </a:lnTo>
                  <a:lnTo>
                    <a:pt x="26" y="46"/>
                  </a:lnTo>
                  <a:lnTo>
                    <a:pt x="19" y="54"/>
                  </a:lnTo>
                  <a:lnTo>
                    <a:pt x="9" y="61"/>
                  </a:lnTo>
                  <a:lnTo>
                    <a:pt x="0" y="69"/>
                  </a:lnTo>
                  <a:lnTo>
                    <a:pt x="0" y="60"/>
                  </a:lnTo>
                  <a:lnTo>
                    <a:pt x="3" y="52"/>
                  </a:lnTo>
                  <a:lnTo>
                    <a:pt x="5" y="43"/>
                  </a:lnTo>
                  <a:lnTo>
                    <a:pt x="8" y="35"/>
                  </a:lnTo>
                  <a:lnTo>
                    <a:pt x="10" y="25"/>
                  </a:lnTo>
                  <a:lnTo>
                    <a:pt x="14" y="17"/>
                  </a:lnTo>
                  <a:lnTo>
                    <a:pt x="16" y="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19" name="Freeform 35"/>
            <p:cNvSpPr>
              <a:spLocks/>
            </p:cNvSpPr>
            <p:nvPr/>
          </p:nvSpPr>
          <p:spPr bwMode="auto">
            <a:xfrm>
              <a:off x="1569" y="2920"/>
              <a:ext cx="68" cy="57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68" y="0"/>
                </a:cxn>
                <a:cxn ang="0">
                  <a:pos x="84" y="4"/>
                </a:cxn>
                <a:cxn ang="0">
                  <a:pos x="98" y="9"/>
                </a:cxn>
                <a:cxn ang="0">
                  <a:pos x="111" y="16"/>
                </a:cxn>
                <a:cxn ang="0">
                  <a:pos x="120" y="24"/>
                </a:cxn>
                <a:cxn ang="0">
                  <a:pos x="128" y="33"/>
                </a:cxn>
                <a:cxn ang="0">
                  <a:pos x="133" y="43"/>
                </a:cxn>
                <a:cxn ang="0">
                  <a:pos x="135" y="56"/>
                </a:cxn>
                <a:cxn ang="0">
                  <a:pos x="133" y="67"/>
                </a:cxn>
                <a:cxn ang="0">
                  <a:pos x="128" y="78"/>
                </a:cxn>
                <a:cxn ang="0">
                  <a:pos x="120" y="87"/>
                </a:cxn>
                <a:cxn ang="0">
                  <a:pos x="111" y="97"/>
                </a:cxn>
                <a:cxn ang="0">
                  <a:pos x="98" y="103"/>
                </a:cxn>
                <a:cxn ang="0">
                  <a:pos x="84" y="108"/>
                </a:cxn>
                <a:cxn ang="0">
                  <a:pos x="68" y="111"/>
                </a:cxn>
                <a:cxn ang="0">
                  <a:pos x="53" y="113"/>
                </a:cxn>
                <a:cxn ang="0">
                  <a:pos x="45" y="112"/>
                </a:cxn>
                <a:cxn ang="0">
                  <a:pos x="38" y="111"/>
                </a:cxn>
                <a:cxn ang="0">
                  <a:pos x="31" y="109"/>
                </a:cxn>
                <a:cxn ang="0">
                  <a:pos x="22" y="108"/>
                </a:cxn>
                <a:cxn ang="0">
                  <a:pos x="10" y="102"/>
                </a:cxn>
                <a:cxn ang="0">
                  <a:pos x="0" y="95"/>
                </a:cxn>
                <a:cxn ang="0">
                  <a:pos x="2" y="83"/>
                </a:cxn>
                <a:cxn ang="0">
                  <a:pos x="5" y="71"/>
                </a:cxn>
                <a:cxn ang="0">
                  <a:pos x="8" y="59"/>
                </a:cxn>
                <a:cxn ang="0">
                  <a:pos x="12" y="48"/>
                </a:cxn>
                <a:cxn ang="0">
                  <a:pos x="15" y="35"/>
                </a:cxn>
                <a:cxn ang="0">
                  <a:pos x="18" y="24"/>
                </a:cxn>
                <a:cxn ang="0">
                  <a:pos x="23" y="13"/>
                </a:cxn>
                <a:cxn ang="0">
                  <a:pos x="29" y="3"/>
                </a:cxn>
                <a:cxn ang="0">
                  <a:pos x="40" y="0"/>
                </a:cxn>
                <a:cxn ang="0">
                  <a:pos x="53" y="0"/>
                </a:cxn>
              </a:cxnLst>
              <a:rect l="0" t="0" r="r" b="b"/>
              <a:pathLst>
                <a:path w="135" h="113">
                  <a:moveTo>
                    <a:pt x="53" y="0"/>
                  </a:moveTo>
                  <a:lnTo>
                    <a:pt x="68" y="0"/>
                  </a:lnTo>
                  <a:lnTo>
                    <a:pt x="84" y="4"/>
                  </a:lnTo>
                  <a:lnTo>
                    <a:pt x="98" y="9"/>
                  </a:lnTo>
                  <a:lnTo>
                    <a:pt x="111" y="16"/>
                  </a:lnTo>
                  <a:lnTo>
                    <a:pt x="120" y="24"/>
                  </a:lnTo>
                  <a:lnTo>
                    <a:pt x="128" y="33"/>
                  </a:lnTo>
                  <a:lnTo>
                    <a:pt x="133" y="43"/>
                  </a:lnTo>
                  <a:lnTo>
                    <a:pt x="135" y="56"/>
                  </a:lnTo>
                  <a:lnTo>
                    <a:pt x="133" y="67"/>
                  </a:lnTo>
                  <a:lnTo>
                    <a:pt x="128" y="78"/>
                  </a:lnTo>
                  <a:lnTo>
                    <a:pt x="120" y="87"/>
                  </a:lnTo>
                  <a:lnTo>
                    <a:pt x="111" y="97"/>
                  </a:lnTo>
                  <a:lnTo>
                    <a:pt x="98" y="103"/>
                  </a:lnTo>
                  <a:lnTo>
                    <a:pt x="84" y="108"/>
                  </a:lnTo>
                  <a:lnTo>
                    <a:pt x="68" y="111"/>
                  </a:lnTo>
                  <a:lnTo>
                    <a:pt x="53" y="113"/>
                  </a:lnTo>
                  <a:lnTo>
                    <a:pt x="45" y="112"/>
                  </a:lnTo>
                  <a:lnTo>
                    <a:pt x="38" y="111"/>
                  </a:lnTo>
                  <a:lnTo>
                    <a:pt x="31" y="109"/>
                  </a:lnTo>
                  <a:lnTo>
                    <a:pt x="22" y="108"/>
                  </a:lnTo>
                  <a:lnTo>
                    <a:pt x="10" y="102"/>
                  </a:lnTo>
                  <a:lnTo>
                    <a:pt x="0" y="95"/>
                  </a:lnTo>
                  <a:lnTo>
                    <a:pt x="2" y="83"/>
                  </a:lnTo>
                  <a:lnTo>
                    <a:pt x="5" y="71"/>
                  </a:lnTo>
                  <a:lnTo>
                    <a:pt x="8" y="59"/>
                  </a:lnTo>
                  <a:lnTo>
                    <a:pt x="12" y="48"/>
                  </a:lnTo>
                  <a:lnTo>
                    <a:pt x="15" y="35"/>
                  </a:lnTo>
                  <a:lnTo>
                    <a:pt x="18" y="24"/>
                  </a:lnTo>
                  <a:lnTo>
                    <a:pt x="23" y="13"/>
                  </a:lnTo>
                  <a:lnTo>
                    <a:pt x="29" y="3"/>
                  </a:lnTo>
                  <a:lnTo>
                    <a:pt x="4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0" name="Freeform 36"/>
            <p:cNvSpPr>
              <a:spLocks/>
            </p:cNvSpPr>
            <p:nvPr/>
          </p:nvSpPr>
          <p:spPr bwMode="auto">
            <a:xfrm>
              <a:off x="1268" y="2788"/>
              <a:ext cx="51" cy="89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9" y="1"/>
                </a:cxn>
                <a:cxn ang="0">
                  <a:pos x="70" y="7"/>
                </a:cxn>
                <a:cxn ang="0">
                  <a:pos x="79" y="15"/>
                </a:cxn>
                <a:cxn ang="0">
                  <a:pos x="87" y="26"/>
                </a:cxn>
                <a:cxn ang="0">
                  <a:pos x="92" y="38"/>
                </a:cxn>
                <a:cxn ang="0">
                  <a:pos x="97" y="55"/>
                </a:cxn>
                <a:cxn ang="0">
                  <a:pos x="99" y="71"/>
                </a:cxn>
                <a:cxn ang="0">
                  <a:pos x="102" y="90"/>
                </a:cxn>
                <a:cxn ang="0">
                  <a:pos x="99" y="106"/>
                </a:cxn>
                <a:cxn ang="0">
                  <a:pos x="97" y="122"/>
                </a:cxn>
                <a:cxn ang="0">
                  <a:pos x="92" y="136"/>
                </a:cxn>
                <a:cxn ang="0">
                  <a:pos x="87" y="150"/>
                </a:cxn>
                <a:cxn ang="0">
                  <a:pos x="79" y="161"/>
                </a:cxn>
                <a:cxn ang="0">
                  <a:pos x="70" y="171"/>
                </a:cxn>
                <a:cxn ang="0">
                  <a:pos x="59" y="176"/>
                </a:cxn>
                <a:cxn ang="0">
                  <a:pos x="48" y="178"/>
                </a:cxn>
                <a:cxn ang="0">
                  <a:pos x="40" y="176"/>
                </a:cxn>
                <a:cxn ang="0">
                  <a:pos x="33" y="174"/>
                </a:cxn>
                <a:cxn ang="0">
                  <a:pos x="26" y="169"/>
                </a:cxn>
                <a:cxn ang="0">
                  <a:pos x="21" y="163"/>
                </a:cxn>
                <a:cxn ang="0">
                  <a:pos x="14" y="154"/>
                </a:cxn>
                <a:cxn ang="0">
                  <a:pos x="10" y="146"/>
                </a:cxn>
                <a:cxn ang="0">
                  <a:pos x="6" y="136"/>
                </a:cxn>
                <a:cxn ang="0">
                  <a:pos x="3" y="127"/>
                </a:cxn>
                <a:cxn ang="0">
                  <a:pos x="1" y="119"/>
                </a:cxn>
                <a:cxn ang="0">
                  <a:pos x="0" y="111"/>
                </a:cxn>
                <a:cxn ang="0">
                  <a:pos x="0" y="102"/>
                </a:cxn>
                <a:cxn ang="0">
                  <a:pos x="0" y="94"/>
                </a:cxn>
                <a:cxn ang="0">
                  <a:pos x="0" y="86"/>
                </a:cxn>
                <a:cxn ang="0">
                  <a:pos x="0" y="78"/>
                </a:cxn>
                <a:cxn ang="0">
                  <a:pos x="0" y="70"/>
                </a:cxn>
                <a:cxn ang="0">
                  <a:pos x="0" y="64"/>
                </a:cxn>
                <a:cxn ang="0">
                  <a:pos x="1" y="49"/>
                </a:cxn>
                <a:cxn ang="0">
                  <a:pos x="5" y="37"/>
                </a:cxn>
                <a:cxn ang="0">
                  <a:pos x="8" y="26"/>
                </a:cxn>
                <a:cxn ang="0">
                  <a:pos x="16" y="18"/>
                </a:cxn>
                <a:cxn ang="0">
                  <a:pos x="22" y="10"/>
                </a:cxn>
                <a:cxn ang="0">
                  <a:pos x="29" y="5"/>
                </a:cxn>
                <a:cxn ang="0">
                  <a:pos x="38" y="0"/>
                </a:cxn>
                <a:cxn ang="0">
                  <a:pos x="48" y="0"/>
                </a:cxn>
              </a:cxnLst>
              <a:rect l="0" t="0" r="r" b="b"/>
              <a:pathLst>
                <a:path w="102" h="178">
                  <a:moveTo>
                    <a:pt x="48" y="0"/>
                  </a:moveTo>
                  <a:lnTo>
                    <a:pt x="59" y="1"/>
                  </a:lnTo>
                  <a:lnTo>
                    <a:pt x="70" y="7"/>
                  </a:lnTo>
                  <a:lnTo>
                    <a:pt x="79" y="15"/>
                  </a:lnTo>
                  <a:lnTo>
                    <a:pt x="87" y="26"/>
                  </a:lnTo>
                  <a:lnTo>
                    <a:pt x="92" y="38"/>
                  </a:lnTo>
                  <a:lnTo>
                    <a:pt x="97" y="55"/>
                  </a:lnTo>
                  <a:lnTo>
                    <a:pt x="99" y="71"/>
                  </a:lnTo>
                  <a:lnTo>
                    <a:pt x="102" y="90"/>
                  </a:lnTo>
                  <a:lnTo>
                    <a:pt x="99" y="106"/>
                  </a:lnTo>
                  <a:lnTo>
                    <a:pt x="97" y="122"/>
                  </a:lnTo>
                  <a:lnTo>
                    <a:pt x="92" y="136"/>
                  </a:lnTo>
                  <a:lnTo>
                    <a:pt x="87" y="150"/>
                  </a:lnTo>
                  <a:lnTo>
                    <a:pt x="79" y="161"/>
                  </a:lnTo>
                  <a:lnTo>
                    <a:pt x="70" y="171"/>
                  </a:lnTo>
                  <a:lnTo>
                    <a:pt x="59" y="176"/>
                  </a:lnTo>
                  <a:lnTo>
                    <a:pt x="48" y="178"/>
                  </a:lnTo>
                  <a:lnTo>
                    <a:pt x="40" y="176"/>
                  </a:lnTo>
                  <a:lnTo>
                    <a:pt x="33" y="174"/>
                  </a:lnTo>
                  <a:lnTo>
                    <a:pt x="26" y="169"/>
                  </a:lnTo>
                  <a:lnTo>
                    <a:pt x="21" y="163"/>
                  </a:lnTo>
                  <a:lnTo>
                    <a:pt x="14" y="154"/>
                  </a:lnTo>
                  <a:lnTo>
                    <a:pt x="10" y="146"/>
                  </a:lnTo>
                  <a:lnTo>
                    <a:pt x="6" y="136"/>
                  </a:lnTo>
                  <a:lnTo>
                    <a:pt x="3" y="127"/>
                  </a:lnTo>
                  <a:lnTo>
                    <a:pt x="1" y="119"/>
                  </a:lnTo>
                  <a:lnTo>
                    <a:pt x="0" y="111"/>
                  </a:lnTo>
                  <a:lnTo>
                    <a:pt x="0" y="102"/>
                  </a:lnTo>
                  <a:lnTo>
                    <a:pt x="0" y="94"/>
                  </a:lnTo>
                  <a:lnTo>
                    <a:pt x="0" y="86"/>
                  </a:lnTo>
                  <a:lnTo>
                    <a:pt x="0" y="78"/>
                  </a:lnTo>
                  <a:lnTo>
                    <a:pt x="0" y="70"/>
                  </a:lnTo>
                  <a:lnTo>
                    <a:pt x="0" y="64"/>
                  </a:lnTo>
                  <a:lnTo>
                    <a:pt x="1" y="49"/>
                  </a:lnTo>
                  <a:lnTo>
                    <a:pt x="5" y="37"/>
                  </a:lnTo>
                  <a:lnTo>
                    <a:pt x="8" y="26"/>
                  </a:lnTo>
                  <a:lnTo>
                    <a:pt x="16" y="18"/>
                  </a:lnTo>
                  <a:lnTo>
                    <a:pt x="22" y="10"/>
                  </a:lnTo>
                  <a:lnTo>
                    <a:pt x="29" y="5"/>
                  </a:lnTo>
                  <a:lnTo>
                    <a:pt x="3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1" name="Freeform 37"/>
            <p:cNvSpPr>
              <a:spLocks/>
            </p:cNvSpPr>
            <p:nvPr/>
          </p:nvSpPr>
          <p:spPr bwMode="auto">
            <a:xfrm>
              <a:off x="1274" y="2878"/>
              <a:ext cx="50" cy="90"/>
            </a:xfrm>
            <a:custGeom>
              <a:avLst/>
              <a:gdLst/>
              <a:ahLst/>
              <a:cxnLst>
                <a:cxn ang="0">
                  <a:pos x="49" y="179"/>
                </a:cxn>
                <a:cxn ang="0">
                  <a:pos x="59" y="176"/>
                </a:cxn>
                <a:cxn ang="0">
                  <a:pos x="69" y="171"/>
                </a:cxn>
                <a:cxn ang="0">
                  <a:pos x="76" y="162"/>
                </a:cxn>
                <a:cxn ang="0">
                  <a:pos x="85" y="152"/>
                </a:cxn>
                <a:cxn ang="0">
                  <a:pos x="91" y="138"/>
                </a:cxn>
                <a:cxn ang="0">
                  <a:pos x="96" y="123"/>
                </a:cxn>
                <a:cxn ang="0">
                  <a:pos x="99" y="106"/>
                </a:cxn>
                <a:cxn ang="0">
                  <a:pos x="101" y="90"/>
                </a:cxn>
                <a:cxn ang="0">
                  <a:pos x="99" y="70"/>
                </a:cxn>
                <a:cxn ang="0">
                  <a:pos x="96" y="54"/>
                </a:cxn>
                <a:cxn ang="0">
                  <a:pos x="91" y="38"/>
                </a:cxn>
                <a:cxn ang="0">
                  <a:pos x="85" y="25"/>
                </a:cxn>
                <a:cxn ang="0">
                  <a:pos x="76" y="14"/>
                </a:cxn>
                <a:cxn ang="0">
                  <a:pos x="69" y="6"/>
                </a:cxn>
                <a:cxn ang="0">
                  <a:pos x="59" y="1"/>
                </a:cxn>
                <a:cxn ang="0">
                  <a:pos x="49" y="0"/>
                </a:cxn>
                <a:cxn ang="0">
                  <a:pos x="38" y="0"/>
                </a:cxn>
                <a:cxn ang="0">
                  <a:pos x="31" y="3"/>
                </a:cxn>
                <a:cxn ang="0">
                  <a:pos x="22" y="8"/>
                </a:cxn>
                <a:cxn ang="0">
                  <a:pos x="17" y="15"/>
                </a:cxn>
                <a:cxn ang="0">
                  <a:pos x="10" y="22"/>
                </a:cxn>
                <a:cxn ang="0">
                  <a:pos x="6" y="32"/>
                </a:cxn>
                <a:cxn ang="0">
                  <a:pos x="2" y="41"/>
                </a:cxn>
                <a:cxn ang="0">
                  <a:pos x="0" y="53"/>
                </a:cxn>
                <a:cxn ang="0">
                  <a:pos x="0" y="65"/>
                </a:cxn>
                <a:cxn ang="0">
                  <a:pos x="0" y="77"/>
                </a:cxn>
                <a:cxn ang="0">
                  <a:pos x="0" y="90"/>
                </a:cxn>
                <a:cxn ang="0">
                  <a:pos x="1" y="102"/>
                </a:cxn>
                <a:cxn ang="0">
                  <a:pos x="2" y="113"/>
                </a:cxn>
                <a:cxn ang="0">
                  <a:pos x="4" y="125"/>
                </a:cxn>
                <a:cxn ang="0">
                  <a:pos x="5" y="138"/>
                </a:cxn>
                <a:cxn ang="0">
                  <a:pos x="7" y="150"/>
                </a:cxn>
                <a:cxn ang="0">
                  <a:pos x="10" y="155"/>
                </a:cxn>
                <a:cxn ang="0">
                  <a:pos x="14" y="161"/>
                </a:cxn>
                <a:cxn ang="0">
                  <a:pos x="18" y="165"/>
                </a:cxn>
                <a:cxn ang="0">
                  <a:pos x="25" y="170"/>
                </a:cxn>
                <a:cxn ang="0">
                  <a:pos x="36" y="176"/>
                </a:cxn>
                <a:cxn ang="0">
                  <a:pos x="49" y="179"/>
                </a:cxn>
              </a:cxnLst>
              <a:rect l="0" t="0" r="r" b="b"/>
              <a:pathLst>
                <a:path w="101" h="179">
                  <a:moveTo>
                    <a:pt x="49" y="179"/>
                  </a:moveTo>
                  <a:lnTo>
                    <a:pt x="59" y="176"/>
                  </a:lnTo>
                  <a:lnTo>
                    <a:pt x="69" y="171"/>
                  </a:lnTo>
                  <a:lnTo>
                    <a:pt x="76" y="162"/>
                  </a:lnTo>
                  <a:lnTo>
                    <a:pt x="85" y="152"/>
                  </a:lnTo>
                  <a:lnTo>
                    <a:pt x="91" y="138"/>
                  </a:lnTo>
                  <a:lnTo>
                    <a:pt x="96" y="123"/>
                  </a:lnTo>
                  <a:lnTo>
                    <a:pt x="99" y="106"/>
                  </a:lnTo>
                  <a:lnTo>
                    <a:pt x="101" y="90"/>
                  </a:lnTo>
                  <a:lnTo>
                    <a:pt x="99" y="70"/>
                  </a:lnTo>
                  <a:lnTo>
                    <a:pt x="96" y="54"/>
                  </a:lnTo>
                  <a:lnTo>
                    <a:pt x="91" y="38"/>
                  </a:lnTo>
                  <a:lnTo>
                    <a:pt x="85" y="25"/>
                  </a:lnTo>
                  <a:lnTo>
                    <a:pt x="76" y="14"/>
                  </a:lnTo>
                  <a:lnTo>
                    <a:pt x="69" y="6"/>
                  </a:lnTo>
                  <a:lnTo>
                    <a:pt x="59" y="1"/>
                  </a:lnTo>
                  <a:lnTo>
                    <a:pt x="49" y="0"/>
                  </a:lnTo>
                  <a:lnTo>
                    <a:pt x="38" y="0"/>
                  </a:lnTo>
                  <a:lnTo>
                    <a:pt x="31" y="3"/>
                  </a:lnTo>
                  <a:lnTo>
                    <a:pt x="22" y="8"/>
                  </a:lnTo>
                  <a:lnTo>
                    <a:pt x="17" y="15"/>
                  </a:lnTo>
                  <a:lnTo>
                    <a:pt x="10" y="22"/>
                  </a:lnTo>
                  <a:lnTo>
                    <a:pt x="6" y="32"/>
                  </a:lnTo>
                  <a:lnTo>
                    <a:pt x="2" y="41"/>
                  </a:lnTo>
                  <a:lnTo>
                    <a:pt x="0" y="53"/>
                  </a:lnTo>
                  <a:lnTo>
                    <a:pt x="0" y="65"/>
                  </a:lnTo>
                  <a:lnTo>
                    <a:pt x="0" y="77"/>
                  </a:lnTo>
                  <a:lnTo>
                    <a:pt x="0" y="90"/>
                  </a:lnTo>
                  <a:lnTo>
                    <a:pt x="1" y="102"/>
                  </a:lnTo>
                  <a:lnTo>
                    <a:pt x="2" y="113"/>
                  </a:lnTo>
                  <a:lnTo>
                    <a:pt x="4" y="125"/>
                  </a:lnTo>
                  <a:lnTo>
                    <a:pt x="5" y="138"/>
                  </a:lnTo>
                  <a:lnTo>
                    <a:pt x="7" y="150"/>
                  </a:lnTo>
                  <a:lnTo>
                    <a:pt x="10" y="155"/>
                  </a:lnTo>
                  <a:lnTo>
                    <a:pt x="14" y="161"/>
                  </a:lnTo>
                  <a:lnTo>
                    <a:pt x="18" y="165"/>
                  </a:lnTo>
                  <a:lnTo>
                    <a:pt x="25" y="170"/>
                  </a:lnTo>
                  <a:lnTo>
                    <a:pt x="36" y="176"/>
                  </a:lnTo>
                  <a:lnTo>
                    <a:pt x="49" y="1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2" name="Freeform 38"/>
            <p:cNvSpPr>
              <a:spLocks/>
            </p:cNvSpPr>
            <p:nvPr/>
          </p:nvSpPr>
          <p:spPr bwMode="auto">
            <a:xfrm>
              <a:off x="1304" y="2829"/>
              <a:ext cx="103" cy="52"/>
            </a:xfrm>
            <a:custGeom>
              <a:avLst/>
              <a:gdLst/>
              <a:ahLst/>
              <a:cxnLst>
                <a:cxn ang="0">
                  <a:pos x="3" y="87"/>
                </a:cxn>
                <a:cxn ang="0">
                  <a:pos x="0" y="76"/>
                </a:cxn>
                <a:cxn ang="0">
                  <a:pos x="3" y="66"/>
                </a:cxn>
                <a:cxn ang="0">
                  <a:pos x="8" y="56"/>
                </a:cxn>
                <a:cxn ang="0">
                  <a:pos x="17" y="47"/>
                </a:cxn>
                <a:cxn ang="0">
                  <a:pos x="28" y="38"/>
                </a:cxn>
                <a:cxn ang="0">
                  <a:pos x="44" y="29"/>
                </a:cxn>
                <a:cxn ang="0">
                  <a:pos x="63" y="19"/>
                </a:cxn>
                <a:cxn ang="0">
                  <a:pos x="84" y="12"/>
                </a:cxn>
                <a:cxn ang="0">
                  <a:pos x="104" y="6"/>
                </a:cxn>
                <a:cxn ang="0">
                  <a:pos x="126" y="3"/>
                </a:cxn>
                <a:cxn ang="0">
                  <a:pos x="143" y="0"/>
                </a:cxn>
                <a:cxn ang="0">
                  <a:pos x="161" y="0"/>
                </a:cxn>
                <a:cxn ang="0">
                  <a:pos x="177" y="1"/>
                </a:cxn>
                <a:cxn ang="0">
                  <a:pos x="190" y="5"/>
                </a:cxn>
                <a:cxn ang="0">
                  <a:pos x="200" y="10"/>
                </a:cxn>
                <a:cxn ang="0">
                  <a:pos x="207" y="19"/>
                </a:cxn>
                <a:cxn ang="0">
                  <a:pos x="207" y="28"/>
                </a:cxn>
                <a:cxn ang="0">
                  <a:pos x="205" y="37"/>
                </a:cxn>
                <a:cxn ang="0">
                  <a:pos x="197" y="47"/>
                </a:cxn>
                <a:cxn ang="0">
                  <a:pos x="189" y="57"/>
                </a:cxn>
                <a:cxn ang="0">
                  <a:pos x="174" y="66"/>
                </a:cxn>
                <a:cxn ang="0">
                  <a:pos x="160" y="76"/>
                </a:cxn>
                <a:cxn ang="0">
                  <a:pos x="143" y="85"/>
                </a:cxn>
                <a:cxn ang="0">
                  <a:pos x="126" y="93"/>
                </a:cxn>
                <a:cxn ang="0">
                  <a:pos x="102" y="99"/>
                </a:cxn>
                <a:cxn ang="0">
                  <a:pos x="83" y="103"/>
                </a:cxn>
                <a:cxn ang="0">
                  <a:pos x="63" y="105"/>
                </a:cxn>
                <a:cxn ang="0">
                  <a:pos x="46" y="106"/>
                </a:cxn>
                <a:cxn ang="0">
                  <a:pos x="30" y="103"/>
                </a:cxn>
                <a:cxn ang="0">
                  <a:pos x="17" y="100"/>
                </a:cxn>
                <a:cxn ang="0">
                  <a:pos x="8" y="94"/>
                </a:cxn>
                <a:cxn ang="0">
                  <a:pos x="3" y="87"/>
                </a:cxn>
              </a:cxnLst>
              <a:rect l="0" t="0" r="r" b="b"/>
              <a:pathLst>
                <a:path w="207" h="106">
                  <a:moveTo>
                    <a:pt x="3" y="87"/>
                  </a:moveTo>
                  <a:lnTo>
                    <a:pt x="0" y="76"/>
                  </a:lnTo>
                  <a:lnTo>
                    <a:pt x="3" y="66"/>
                  </a:lnTo>
                  <a:lnTo>
                    <a:pt x="8" y="56"/>
                  </a:lnTo>
                  <a:lnTo>
                    <a:pt x="17" y="47"/>
                  </a:lnTo>
                  <a:lnTo>
                    <a:pt x="28" y="38"/>
                  </a:lnTo>
                  <a:lnTo>
                    <a:pt x="44" y="29"/>
                  </a:lnTo>
                  <a:lnTo>
                    <a:pt x="63" y="19"/>
                  </a:lnTo>
                  <a:lnTo>
                    <a:pt x="84" y="12"/>
                  </a:lnTo>
                  <a:lnTo>
                    <a:pt x="104" y="6"/>
                  </a:lnTo>
                  <a:lnTo>
                    <a:pt x="126" y="3"/>
                  </a:lnTo>
                  <a:lnTo>
                    <a:pt x="143" y="0"/>
                  </a:lnTo>
                  <a:lnTo>
                    <a:pt x="161" y="0"/>
                  </a:lnTo>
                  <a:lnTo>
                    <a:pt x="177" y="1"/>
                  </a:lnTo>
                  <a:lnTo>
                    <a:pt x="190" y="5"/>
                  </a:lnTo>
                  <a:lnTo>
                    <a:pt x="200" y="10"/>
                  </a:lnTo>
                  <a:lnTo>
                    <a:pt x="207" y="19"/>
                  </a:lnTo>
                  <a:lnTo>
                    <a:pt x="207" y="28"/>
                  </a:lnTo>
                  <a:lnTo>
                    <a:pt x="205" y="37"/>
                  </a:lnTo>
                  <a:lnTo>
                    <a:pt x="197" y="47"/>
                  </a:lnTo>
                  <a:lnTo>
                    <a:pt x="189" y="57"/>
                  </a:lnTo>
                  <a:lnTo>
                    <a:pt x="174" y="66"/>
                  </a:lnTo>
                  <a:lnTo>
                    <a:pt x="160" y="76"/>
                  </a:lnTo>
                  <a:lnTo>
                    <a:pt x="143" y="85"/>
                  </a:lnTo>
                  <a:lnTo>
                    <a:pt x="126" y="93"/>
                  </a:lnTo>
                  <a:lnTo>
                    <a:pt x="102" y="99"/>
                  </a:lnTo>
                  <a:lnTo>
                    <a:pt x="83" y="103"/>
                  </a:lnTo>
                  <a:lnTo>
                    <a:pt x="63" y="105"/>
                  </a:lnTo>
                  <a:lnTo>
                    <a:pt x="46" y="106"/>
                  </a:lnTo>
                  <a:lnTo>
                    <a:pt x="30" y="103"/>
                  </a:lnTo>
                  <a:lnTo>
                    <a:pt x="17" y="100"/>
                  </a:lnTo>
                  <a:lnTo>
                    <a:pt x="8" y="94"/>
                  </a:lnTo>
                  <a:lnTo>
                    <a:pt x="3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3" name="Freeform 39"/>
            <p:cNvSpPr>
              <a:spLocks/>
            </p:cNvSpPr>
            <p:nvPr/>
          </p:nvSpPr>
          <p:spPr bwMode="auto">
            <a:xfrm>
              <a:off x="1270" y="2853"/>
              <a:ext cx="16" cy="33"/>
            </a:xfrm>
            <a:custGeom>
              <a:avLst/>
              <a:gdLst/>
              <a:ahLst/>
              <a:cxnLst>
                <a:cxn ang="0">
                  <a:pos x="32" y="54"/>
                </a:cxn>
                <a:cxn ang="0">
                  <a:pos x="32" y="47"/>
                </a:cxn>
                <a:cxn ang="0">
                  <a:pos x="32" y="41"/>
                </a:cxn>
                <a:cxn ang="0">
                  <a:pos x="30" y="33"/>
                </a:cxn>
                <a:cxn ang="0">
                  <a:pos x="27" y="27"/>
                </a:cxn>
                <a:cxn ang="0">
                  <a:pos x="21" y="19"/>
                </a:cxn>
                <a:cxn ang="0">
                  <a:pos x="15" y="12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25"/>
                </a:cxn>
                <a:cxn ang="0">
                  <a:pos x="0" y="36"/>
                </a:cxn>
                <a:cxn ang="0">
                  <a:pos x="0" y="43"/>
                </a:cxn>
                <a:cxn ang="0">
                  <a:pos x="0" y="51"/>
                </a:cxn>
                <a:cxn ang="0">
                  <a:pos x="2" y="59"/>
                </a:cxn>
                <a:cxn ang="0">
                  <a:pos x="4" y="67"/>
                </a:cxn>
                <a:cxn ang="0">
                  <a:pos x="13" y="65"/>
                </a:cxn>
                <a:cxn ang="0">
                  <a:pos x="21" y="63"/>
                </a:cxn>
                <a:cxn ang="0">
                  <a:pos x="27" y="58"/>
                </a:cxn>
                <a:cxn ang="0">
                  <a:pos x="32" y="54"/>
                </a:cxn>
              </a:cxnLst>
              <a:rect l="0" t="0" r="r" b="b"/>
              <a:pathLst>
                <a:path w="32" h="67">
                  <a:moveTo>
                    <a:pt x="32" y="54"/>
                  </a:moveTo>
                  <a:lnTo>
                    <a:pt x="32" y="47"/>
                  </a:lnTo>
                  <a:lnTo>
                    <a:pt x="32" y="41"/>
                  </a:lnTo>
                  <a:lnTo>
                    <a:pt x="30" y="33"/>
                  </a:lnTo>
                  <a:lnTo>
                    <a:pt x="27" y="27"/>
                  </a:lnTo>
                  <a:lnTo>
                    <a:pt x="21" y="19"/>
                  </a:lnTo>
                  <a:lnTo>
                    <a:pt x="15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0" y="51"/>
                  </a:lnTo>
                  <a:lnTo>
                    <a:pt x="2" y="59"/>
                  </a:lnTo>
                  <a:lnTo>
                    <a:pt x="4" y="67"/>
                  </a:lnTo>
                  <a:lnTo>
                    <a:pt x="13" y="65"/>
                  </a:lnTo>
                  <a:lnTo>
                    <a:pt x="21" y="63"/>
                  </a:lnTo>
                  <a:lnTo>
                    <a:pt x="27" y="58"/>
                  </a:lnTo>
                  <a:lnTo>
                    <a:pt x="32" y="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4" name="Freeform 40"/>
            <p:cNvSpPr>
              <a:spLocks/>
            </p:cNvSpPr>
            <p:nvPr/>
          </p:nvSpPr>
          <p:spPr bwMode="auto">
            <a:xfrm>
              <a:off x="1304" y="2876"/>
              <a:ext cx="103" cy="52"/>
            </a:xfrm>
            <a:custGeom>
              <a:avLst/>
              <a:gdLst/>
              <a:ahLst/>
              <a:cxnLst>
                <a:cxn ang="0">
                  <a:pos x="207" y="85"/>
                </a:cxn>
                <a:cxn ang="0">
                  <a:pos x="207" y="75"/>
                </a:cxn>
                <a:cxn ang="0">
                  <a:pos x="205" y="67"/>
                </a:cxn>
                <a:cxn ang="0">
                  <a:pos x="197" y="57"/>
                </a:cxn>
                <a:cxn ang="0">
                  <a:pos x="189" y="48"/>
                </a:cxn>
                <a:cxn ang="0">
                  <a:pos x="174" y="38"/>
                </a:cxn>
                <a:cxn ang="0">
                  <a:pos x="160" y="27"/>
                </a:cxn>
                <a:cxn ang="0">
                  <a:pos x="143" y="18"/>
                </a:cxn>
                <a:cxn ang="0">
                  <a:pos x="126" y="11"/>
                </a:cxn>
                <a:cxn ang="0">
                  <a:pos x="102" y="5"/>
                </a:cxn>
                <a:cxn ang="0">
                  <a:pos x="83" y="2"/>
                </a:cxn>
                <a:cxn ang="0">
                  <a:pos x="63" y="0"/>
                </a:cxn>
                <a:cxn ang="0">
                  <a:pos x="46" y="1"/>
                </a:cxn>
                <a:cxn ang="0">
                  <a:pos x="30" y="2"/>
                </a:cxn>
                <a:cxn ang="0">
                  <a:pos x="17" y="6"/>
                </a:cxn>
                <a:cxn ang="0">
                  <a:pos x="8" y="11"/>
                </a:cxn>
                <a:cxn ang="0">
                  <a:pos x="3" y="18"/>
                </a:cxn>
                <a:cxn ang="0">
                  <a:pos x="0" y="26"/>
                </a:cxn>
                <a:cxn ang="0">
                  <a:pos x="3" y="37"/>
                </a:cxn>
                <a:cxn ang="0">
                  <a:pos x="8" y="46"/>
                </a:cxn>
                <a:cxn ang="0">
                  <a:pos x="17" y="57"/>
                </a:cxn>
                <a:cxn ang="0">
                  <a:pos x="28" y="66"/>
                </a:cxn>
                <a:cxn ang="0">
                  <a:pos x="44" y="75"/>
                </a:cxn>
                <a:cxn ang="0">
                  <a:pos x="63" y="84"/>
                </a:cxn>
                <a:cxn ang="0">
                  <a:pos x="84" y="92"/>
                </a:cxn>
                <a:cxn ang="0">
                  <a:pos x="104" y="97"/>
                </a:cxn>
                <a:cxn ang="0">
                  <a:pos x="126" y="101"/>
                </a:cxn>
                <a:cxn ang="0">
                  <a:pos x="143" y="103"/>
                </a:cxn>
                <a:cxn ang="0">
                  <a:pos x="161" y="104"/>
                </a:cxn>
                <a:cxn ang="0">
                  <a:pos x="177" y="101"/>
                </a:cxn>
                <a:cxn ang="0">
                  <a:pos x="190" y="98"/>
                </a:cxn>
                <a:cxn ang="0">
                  <a:pos x="200" y="92"/>
                </a:cxn>
                <a:cxn ang="0">
                  <a:pos x="207" y="85"/>
                </a:cxn>
              </a:cxnLst>
              <a:rect l="0" t="0" r="r" b="b"/>
              <a:pathLst>
                <a:path w="207" h="104">
                  <a:moveTo>
                    <a:pt x="207" y="85"/>
                  </a:moveTo>
                  <a:lnTo>
                    <a:pt x="207" y="75"/>
                  </a:lnTo>
                  <a:lnTo>
                    <a:pt x="205" y="67"/>
                  </a:lnTo>
                  <a:lnTo>
                    <a:pt x="197" y="57"/>
                  </a:lnTo>
                  <a:lnTo>
                    <a:pt x="189" y="48"/>
                  </a:lnTo>
                  <a:lnTo>
                    <a:pt x="174" y="38"/>
                  </a:lnTo>
                  <a:lnTo>
                    <a:pt x="160" y="27"/>
                  </a:lnTo>
                  <a:lnTo>
                    <a:pt x="143" y="18"/>
                  </a:lnTo>
                  <a:lnTo>
                    <a:pt x="126" y="11"/>
                  </a:lnTo>
                  <a:lnTo>
                    <a:pt x="102" y="5"/>
                  </a:lnTo>
                  <a:lnTo>
                    <a:pt x="83" y="2"/>
                  </a:lnTo>
                  <a:lnTo>
                    <a:pt x="63" y="0"/>
                  </a:lnTo>
                  <a:lnTo>
                    <a:pt x="46" y="1"/>
                  </a:lnTo>
                  <a:lnTo>
                    <a:pt x="30" y="2"/>
                  </a:lnTo>
                  <a:lnTo>
                    <a:pt x="17" y="6"/>
                  </a:lnTo>
                  <a:lnTo>
                    <a:pt x="8" y="11"/>
                  </a:lnTo>
                  <a:lnTo>
                    <a:pt x="3" y="18"/>
                  </a:lnTo>
                  <a:lnTo>
                    <a:pt x="0" y="26"/>
                  </a:lnTo>
                  <a:lnTo>
                    <a:pt x="3" y="37"/>
                  </a:lnTo>
                  <a:lnTo>
                    <a:pt x="8" y="46"/>
                  </a:lnTo>
                  <a:lnTo>
                    <a:pt x="17" y="57"/>
                  </a:lnTo>
                  <a:lnTo>
                    <a:pt x="28" y="66"/>
                  </a:lnTo>
                  <a:lnTo>
                    <a:pt x="44" y="75"/>
                  </a:lnTo>
                  <a:lnTo>
                    <a:pt x="63" y="84"/>
                  </a:lnTo>
                  <a:lnTo>
                    <a:pt x="84" y="92"/>
                  </a:lnTo>
                  <a:lnTo>
                    <a:pt x="104" y="97"/>
                  </a:lnTo>
                  <a:lnTo>
                    <a:pt x="126" y="101"/>
                  </a:lnTo>
                  <a:lnTo>
                    <a:pt x="143" y="103"/>
                  </a:lnTo>
                  <a:lnTo>
                    <a:pt x="161" y="104"/>
                  </a:lnTo>
                  <a:lnTo>
                    <a:pt x="177" y="101"/>
                  </a:lnTo>
                  <a:lnTo>
                    <a:pt x="190" y="98"/>
                  </a:lnTo>
                  <a:lnTo>
                    <a:pt x="200" y="92"/>
                  </a:lnTo>
                  <a:lnTo>
                    <a:pt x="207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5" name="Freeform 41"/>
            <p:cNvSpPr>
              <a:spLocks/>
            </p:cNvSpPr>
            <p:nvPr/>
          </p:nvSpPr>
          <p:spPr bwMode="auto">
            <a:xfrm>
              <a:off x="1272" y="2885"/>
              <a:ext cx="14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2"/>
                </a:cxn>
                <a:cxn ang="0">
                  <a:pos x="17" y="5"/>
                </a:cxn>
                <a:cxn ang="0">
                  <a:pos x="23" y="9"/>
                </a:cxn>
                <a:cxn ang="0">
                  <a:pos x="28" y="17"/>
                </a:cxn>
                <a:cxn ang="0">
                  <a:pos x="28" y="21"/>
                </a:cxn>
                <a:cxn ang="0">
                  <a:pos x="28" y="27"/>
                </a:cxn>
                <a:cxn ang="0">
                  <a:pos x="27" y="32"/>
                </a:cxn>
                <a:cxn ang="0">
                  <a:pos x="26" y="38"/>
                </a:cxn>
                <a:cxn ang="0">
                  <a:pos x="21" y="43"/>
                </a:cxn>
                <a:cxn ang="0">
                  <a:pos x="17" y="49"/>
                </a:cxn>
                <a:cxn ang="0">
                  <a:pos x="11" y="54"/>
                </a:cxn>
                <a:cxn ang="0">
                  <a:pos x="5" y="60"/>
                </a:cxn>
                <a:cxn ang="0">
                  <a:pos x="4" y="52"/>
                </a:cxn>
                <a:cxn ang="0">
                  <a:pos x="4" y="45"/>
                </a:cxn>
                <a:cxn ang="0">
                  <a:pos x="3" y="37"/>
                </a:cxn>
                <a:cxn ang="0">
                  <a:pos x="3" y="30"/>
                </a:cxn>
                <a:cxn ang="0">
                  <a:pos x="1" y="22"/>
                </a:cxn>
                <a:cxn ang="0">
                  <a:pos x="0" y="15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28" h="60">
                  <a:moveTo>
                    <a:pt x="0" y="0"/>
                  </a:moveTo>
                  <a:lnTo>
                    <a:pt x="9" y="2"/>
                  </a:lnTo>
                  <a:lnTo>
                    <a:pt x="17" y="5"/>
                  </a:lnTo>
                  <a:lnTo>
                    <a:pt x="23" y="9"/>
                  </a:lnTo>
                  <a:lnTo>
                    <a:pt x="28" y="17"/>
                  </a:lnTo>
                  <a:lnTo>
                    <a:pt x="28" y="21"/>
                  </a:lnTo>
                  <a:lnTo>
                    <a:pt x="28" y="27"/>
                  </a:lnTo>
                  <a:lnTo>
                    <a:pt x="27" y="32"/>
                  </a:lnTo>
                  <a:lnTo>
                    <a:pt x="26" y="38"/>
                  </a:lnTo>
                  <a:lnTo>
                    <a:pt x="21" y="43"/>
                  </a:lnTo>
                  <a:lnTo>
                    <a:pt x="17" y="49"/>
                  </a:lnTo>
                  <a:lnTo>
                    <a:pt x="11" y="54"/>
                  </a:lnTo>
                  <a:lnTo>
                    <a:pt x="5" y="60"/>
                  </a:lnTo>
                  <a:lnTo>
                    <a:pt x="4" y="52"/>
                  </a:lnTo>
                  <a:lnTo>
                    <a:pt x="4" y="45"/>
                  </a:lnTo>
                  <a:lnTo>
                    <a:pt x="3" y="37"/>
                  </a:lnTo>
                  <a:lnTo>
                    <a:pt x="3" y="30"/>
                  </a:lnTo>
                  <a:lnTo>
                    <a:pt x="1" y="22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6" name="Freeform 42"/>
            <p:cNvSpPr>
              <a:spLocks/>
            </p:cNvSpPr>
            <p:nvPr/>
          </p:nvSpPr>
          <p:spPr bwMode="auto">
            <a:xfrm>
              <a:off x="1270" y="2852"/>
              <a:ext cx="69" cy="58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73" y="0"/>
                </a:cxn>
                <a:cxn ang="0">
                  <a:pos x="89" y="4"/>
                </a:cxn>
                <a:cxn ang="0">
                  <a:pos x="103" y="9"/>
                </a:cxn>
                <a:cxn ang="0">
                  <a:pos x="115" y="17"/>
                </a:cxn>
                <a:cxn ang="0">
                  <a:pos x="125" y="25"/>
                </a:cxn>
                <a:cxn ang="0">
                  <a:pos x="132" y="36"/>
                </a:cxn>
                <a:cxn ang="0">
                  <a:pos x="137" y="48"/>
                </a:cxn>
                <a:cxn ang="0">
                  <a:pos x="140" y="60"/>
                </a:cxn>
                <a:cxn ang="0">
                  <a:pos x="137" y="70"/>
                </a:cxn>
                <a:cxn ang="0">
                  <a:pos x="132" y="82"/>
                </a:cxn>
                <a:cxn ang="0">
                  <a:pos x="125" y="91"/>
                </a:cxn>
                <a:cxn ang="0">
                  <a:pos x="115" y="100"/>
                </a:cxn>
                <a:cxn ang="0">
                  <a:pos x="103" y="106"/>
                </a:cxn>
                <a:cxn ang="0">
                  <a:pos x="89" y="112"/>
                </a:cxn>
                <a:cxn ang="0">
                  <a:pos x="73" y="115"/>
                </a:cxn>
                <a:cxn ang="0">
                  <a:pos x="58" y="117"/>
                </a:cxn>
                <a:cxn ang="0">
                  <a:pos x="50" y="116"/>
                </a:cxn>
                <a:cxn ang="0">
                  <a:pos x="42" y="115"/>
                </a:cxn>
                <a:cxn ang="0">
                  <a:pos x="35" y="113"/>
                </a:cxn>
                <a:cxn ang="0">
                  <a:pos x="29" y="112"/>
                </a:cxn>
                <a:cxn ang="0">
                  <a:pos x="18" y="106"/>
                </a:cxn>
                <a:cxn ang="0">
                  <a:pos x="9" y="101"/>
                </a:cxn>
                <a:cxn ang="0">
                  <a:pos x="7" y="90"/>
                </a:cxn>
                <a:cxn ang="0">
                  <a:pos x="5" y="79"/>
                </a:cxn>
                <a:cxn ang="0">
                  <a:pos x="3" y="69"/>
                </a:cxn>
                <a:cxn ang="0">
                  <a:pos x="3" y="60"/>
                </a:cxn>
                <a:cxn ang="0">
                  <a:pos x="0" y="50"/>
                </a:cxn>
                <a:cxn ang="0">
                  <a:pos x="0" y="40"/>
                </a:cxn>
                <a:cxn ang="0">
                  <a:pos x="0" y="28"/>
                </a:cxn>
                <a:cxn ang="0">
                  <a:pos x="0" y="19"/>
                </a:cxn>
                <a:cxn ang="0">
                  <a:pos x="4" y="15"/>
                </a:cxn>
                <a:cxn ang="0">
                  <a:pos x="10" y="11"/>
                </a:cxn>
                <a:cxn ang="0">
                  <a:pos x="16" y="8"/>
                </a:cxn>
                <a:cxn ang="0">
                  <a:pos x="24" y="5"/>
                </a:cxn>
                <a:cxn ang="0">
                  <a:pos x="31" y="2"/>
                </a:cxn>
                <a:cxn ang="0">
                  <a:pos x="39" y="1"/>
                </a:cxn>
                <a:cxn ang="0">
                  <a:pos x="47" y="0"/>
                </a:cxn>
                <a:cxn ang="0">
                  <a:pos x="58" y="0"/>
                </a:cxn>
              </a:cxnLst>
              <a:rect l="0" t="0" r="r" b="b"/>
              <a:pathLst>
                <a:path w="140" h="117">
                  <a:moveTo>
                    <a:pt x="58" y="0"/>
                  </a:moveTo>
                  <a:lnTo>
                    <a:pt x="73" y="0"/>
                  </a:lnTo>
                  <a:lnTo>
                    <a:pt x="89" y="4"/>
                  </a:lnTo>
                  <a:lnTo>
                    <a:pt x="103" y="9"/>
                  </a:lnTo>
                  <a:lnTo>
                    <a:pt x="115" y="17"/>
                  </a:lnTo>
                  <a:lnTo>
                    <a:pt x="125" y="25"/>
                  </a:lnTo>
                  <a:lnTo>
                    <a:pt x="132" y="36"/>
                  </a:lnTo>
                  <a:lnTo>
                    <a:pt x="137" y="48"/>
                  </a:lnTo>
                  <a:lnTo>
                    <a:pt x="140" y="60"/>
                  </a:lnTo>
                  <a:lnTo>
                    <a:pt x="137" y="70"/>
                  </a:lnTo>
                  <a:lnTo>
                    <a:pt x="132" y="82"/>
                  </a:lnTo>
                  <a:lnTo>
                    <a:pt x="125" y="91"/>
                  </a:lnTo>
                  <a:lnTo>
                    <a:pt x="115" y="100"/>
                  </a:lnTo>
                  <a:lnTo>
                    <a:pt x="103" y="106"/>
                  </a:lnTo>
                  <a:lnTo>
                    <a:pt x="89" y="112"/>
                  </a:lnTo>
                  <a:lnTo>
                    <a:pt x="73" y="115"/>
                  </a:lnTo>
                  <a:lnTo>
                    <a:pt x="58" y="117"/>
                  </a:lnTo>
                  <a:lnTo>
                    <a:pt x="50" y="116"/>
                  </a:lnTo>
                  <a:lnTo>
                    <a:pt x="42" y="115"/>
                  </a:lnTo>
                  <a:lnTo>
                    <a:pt x="35" y="113"/>
                  </a:lnTo>
                  <a:lnTo>
                    <a:pt x="29" y="112"/>
                  </a:lnTo>
                  <a:lnTo>
                    <a:pt x="18" y="106"/>
                  </a:lnTo>
                  <a:lnTo>
                    <a:pt x="9" y="101"/>
                  </a:lnTo>
                  <a:lnTo>
                    <a:pt x="7" y="90"/>
                  </a:lnTo>
                  <a:lnTo>
                    <a:pt x="5" y="79"/>
                  </a:lnTo>
                  <a:lnTo>
                    <a:pt x="3" y="69"/>
                  </a:lnTo>
                  <a:lnTo>
                    <a:pt x="3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0" y="19"/>
                  </a:lnTo>
                  <a:lnTo>
                    <a:pt x="4" y="15"/>
                  </a:lnTo>
                  <a:lnTo>
                    <a:pt x="10" y="11"/>
                  </a:lnTo>
                  <a:lnTo>
                    <a:pt x="16" y="8"/>
                  </a:lnTo>
                  <a:lnTo>
                    <a:pt x="24" y="5"/>
                  </a:lnTo>
                  <a:lnTo>
                    <a:pt x="31" y="2"/>
                  </a:lnTo>
                  <a:lnTo>
                    <a:pt x="39" y="1"/>
                  </a:lnTo>
                  <a:lnTo>
                    <a:pt x="47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7" name="Freeform 43"/>
            <p:cNvSpPr>
              <a:spLocks/>
            </p:cNvSpPr>
            <p:nvPr/>
          </p:nvSpPr>
          <p:spPr bwMode="auto">
            <a:xfrm>
              <a:off x="1735" y="1706"/>
              <a:ext cx="36" cy="87"/>
            </a:xfrm>
            <a:custGeom>
              <a:avLst/>
              <a:gdLst/>
              <a:ahLst/>
              <a:cxnLst>
                <a:cxn ang="0">
                  <a:pos x="50" y="174"/>
                </a:cxn>
                <a:cxn ang="0">
                  <a:pos x="62" y="171"/>
                </a:cxn>
                <a:cxn ang="0">
                  <a:pos x="74" y="167"/>
                </a:cxn>
                <a:cxn ang="0">
                  <a:pos x="68" y="142"/>
                </a:cxn>
                <a:cxn ang="0">
                  <a:pos x="65" y="118"/>
                </a:cxn>
                <a:cxn ang="0">
                  <a:pos x="63" y="95"/>
                </a:cxn>
                <a:cxn ang="0">
                  <a:pos x="62" y="72"/>
                </a:cxn>
                <a:cxn ang="0">
                  <a:pos x="58" y="50"/>
                </a:cxn>
                <a:cxn ang="0">
                  <a:pos x="55" y="31"/>
                </a:cxn>
                <a:cxn ang="0">
                  <a:pos x="49" y="13"/>
                </a:cxn>
                <a:cxn ang="0">
                  <a:pos x="42" y="0"/>
                </a:cxn>
                <a:cxn ang="0">
                  <a:pos x="32" y="3"/>
                </a:cxn>
                <a:cxn ang="0">
                  <a:pos x="25" y="9"/>
                </a:cxn>
                <a:cxn ang="0">
                  <a:pos x="17" y="17"/>
                </a:cxn>
                <a:cxn ang="0">
                  <a:pos x="11" y="29"/>
                </a:cxn>
                <a:cxn ang="0">
                  <a:pos x="5" y="40"/>
                </a:cxn>
                <a:cxn ang="0">
                  <a:pos x="2" y="54"/>
                </a:cxn>
                <a:cxn ang="0">
                  <a:pos x="0" y="69"/>
                </a:cxn>
                <a:cxn ang="0">
                  <a:pos x="0" y="87"/>
                </a:cxn>
                <a:cxn ang="0">
                  <a:pos x="0" y="102"/>
                </a:cxn>
                <a:cxn ang="0">
                  <a:pos x="2" y="118"/>
                </a:cxn>
                <a:cxn ang="0">
                  <a:pos x="6" y="133"/>
                </a:cxn>
                <a:cxn ang="0">
                  <a:pos x="15" y="147"/>
                </a:cxn>
                <a:cxn ang="0">
                  <a:pos x="21" y="157"/>
                </a:cxn>
                <a:cxn ang="0">
                  <a:pos x="30" y="167"/>
                </a:cxn>
                <a:cxn ang="0">
                  <a:pos x="39" y="172"/>
                </a:cxn>
                <a:cxn ang="0">
                  <a:pos x="50" y="174"/>
                </a:cxn>
              </a:cxnLst>
              <a:rect l="0" t="0" r="r" b="b"/>
              <a:pathLst>
                <a:path w="74" h="174">
                  <a:moveTo>
                    <a:pt x="50" y="174"/>
                  </a:moveTo>
                  <a:lnTo>
                    <a:pt x="62" y="171"/>
                  </a:lnTo>
                  <a:lnTo>
                    <a:pt x="74" y="167"/>
                  </a:lnTo>
                  <a:lnTo>
                    <a:pt x="68" y="142"/>
                  </a:lnTo>
                  <a:lnTo>
                    <a:pt x="65" y="118"/>
                  </a:lnTo>
                  <a:lnTo>
                    <a:pt x="63" y="95"/>
                  </a:lnTo>
                  <a:lnTo>
                    <a:pt x="62" y="72"/>
                  </a:lnTo>
                  <a:lnTo>
                    <a:pt x="58" y="50"/>
                  </a:lnTo>
                  <a:lnTo>
                    <a:pt x="55" y="31"/>
                  </a:lnTo>
                  <a:lnTo>
                    <a:pt x="49" y="13"/>
                  </a:lnTo>
                  <a:lnTo>
                    <a:pt x="42" y="0"/>
                  </a:lnTo>
                  <a:lnTo>
                    <a:pt x="32" y="3"/>
                  </a:lnTo>
                  <a:lnTo>
                    <a:pt x="25" y="9"/>
                  </a:lnTo>
                  <a:lnTo>
                    <a:pt x="17" y="17"/>
                  </a:lnTo>
                  <a:lnTo>
                    <a:pt x="11" y="29"/>
                  </a:lnTo>
                  <a:lnTo>
                    <a:pt x="5" y="40"/>
                  </a:lnTo>
                  <a:lnTo>
                    <a:pt x="2" y="54"/>
                  </a:lnTo>
                  <a:lnTo>
                    <a:pt x="0" y="69"/>
                  </a:lnTo>
                  <a:lnTo>
                    <a:pt x="0" y="87"/>
                  </a:lnTo>
                  <a:lnTo>
                    <a:pt x="0" y="102"/>
                  </a:lnTo>
                  <a:lnTo>
                    <a:pt x="2" y="118"/>
                  </a:lnTo>
                  <a:lnTo>
                    <a:pt x="6" y="133"/>
                  </a:lnTo>
                  <a:lnTo>
                    <a:pt x="15" y="147"/>
                  </a:lnTo>
                  <a:lnTo>
                    <a:pt x="21" y="157"/>
                  </a:lnTo>
                  <a:lnTo>
                    <a:pt x="30" y="167"/>
                  </a:lnTo>
                  <a:lnTo>
                    <a:pt x="39" y="172"/>
                  </a:lnTo>
                  <a:lnTo>
                    <a:pt x="50" y="1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8" name="Freeform 44"/>
            <p:cNvSpPr>
              <a:spLocks/>
            </p:cNvSpPr>
            <p:nvPr/>
          </p:nvSpPr>
          <p:spPr bwMode="auto">
            <a:xfrm>
              <a:off x="1673" y="1691"/>
              <a:ext cx="76" cy="22"/>
            </a:xfrm>
            <a:custGeom>
              <a:avLst/>
              <a:gdLst/>
              <a:ahLst/>
              <a:cxnLst>
                <a:cxn ang="0">
                  <a:pos x="149" y="26"/>
                </a:cxn>
                <a:cxn ang="0">
                  <a:pos x="151" y="24"/>
                </a:cxn>
                <a:cxn ang="0">
                  <a:pos x="153" y="20"/>
                </a:cxn>
                <a:cxn ang="0">
                  <a:pos x="140" y="10"/>
                </a:cxn>
                <a:cxn ang="0">
                  <a:pos x="125" y="4"/>
                </a:cxn>
                <a:cxn ang="0">
                  <a:pos x="111" y="0"/>
                </a:cxn>
                <a:cxn ang="0">
                  <a:pos x="96" y="0"/>
                </a:cxn>
                <a:cxn ang="0">
                  <a:pos x="79" y="0"/>
                </a:cxn>
                <a:cxn ang="0">
                  <a:pos x="63" y="3"/>
                </a:cxn>
                <a:cxn ang="0">
                  <a:pos x="48" y="5"/>
                </a:cxn>
                <a:cxn ang="0">
                  <a:pos x="34" y="7"/>
                </a:cxn>
                <a:cxn ang="0">
                  <a:pos x="25" y="11"/>
                </a:cxn>
                <a:cxn ang="0">
                  <a:pos x="17" y="16"/>
                </a:cxn>
                <a:cxn ang="0">
                  <a:pos x="9" y="19"/>
                </a:cxn>
                <a:cxn ang="0">
                  <a:pos x="0" y="23"/>
                </a:cxn>
                <a:cxn ang="0">
                  <a:pos x="6" y="25"/>
                </a:cxn>
                <a:cxn ang="0">
                  <a:pos x="13" y="28"/>
                </a:cxn>
                <a:cxn ang="0">
                  <a:pos x="21" y="30"/>
                </a:cxn>
                <a:cxn ang="0">
                  <a:pos x="29" y="33"/>
                </a:cxn>
                <a:cxn ang="0">
                  <a:pos x="49" y="39"/>
                </a:cxn>
                <a:cxn ang="0">
                  <a:pos x="70" y="43"/>
                </a:cxn>
                <a:cxn ang="0">
                  <a:pos x="89" y="45"/>
                </a:cxn>
                <a:cxn ang="0">
                  <a:pos x="107" y="45"/>
                </a:cxn>
                <a:cxn ang="0">
                  <a:pos x="121" y="42"/>
                </a:cxn>
                <a:cxn ang="0">
                  <a:pos x="133" y="39"/>
                </a:cxn>
                <a:cxn ang="0">
                  <a:pos x="143" y="33"/>
                </a:cxn>
                <a:cxn ang="0">
                  <a:pos x="149" y="26"/>
                </a:cxn>
              </a:cxnLst>
              <a:rect l="0" t="0" r="r" b="b"/>
              <a:pathLst>
                <a:path w="153" h="45">
                  <a:moveTo>
                    <a:pt x="149" y="26"/>
                  </a:moveTo>
                  <a:lnTo>
                    <a:pt x="151" y="24"/>
                  </a:lnTo>
                  <a:lnTo>
                    <a:pt x="153" y="20"/>
                  </a:lnTo>
                  <a:lnTo>
                    <a:pt x="140" y="10"/>
                  </a:lnTo>
                  <a:lnTo>
                    <a:pt x="125" y="4"/>
                  </a:lnTo>
                  <a:lnTo>
                    <a:pt x="111" y="0"/>
                  </a:lnTo>
                  <a:lnTo>
                    <a:pt x="96" y="0"/>
                  </a:lnTo>
                  <a:lnTo>
                    <a:pt x="79" y="0"/>
                  </a:lnTo>
                  <a:lnTo>
                    <a:pt x="63" y="3"/>
                  </a:lnTo>
                  <a:lnTo>
                    <a:pt x="48" y="5"/>
                  </a:lnTo>
                  <a:lnTo>
                    <a:pt x="34" y="7"/>
                  </a:lnTo>
                  <a:lnTo>
                    <a:pt x="25" y="11"/>
                  </a:lnTo>
                  <a:lnTo>
                    <a:pt x="17" y="16"/>
                  </a:lnTo>
                  <a:lnTo>
                    <a:pt x="9" y="19"/>
                  </a:lnTo>
                  <a:lnTo>
                    <a:pt x="0" y="23"/>
                  </a:lnTo>
                  <a:lnTo>
                    <a:pt x="6" y="25"/>
                  </a:lnTo>
                  <a:lnTo>
                    <a:pt x="13" y="28"/>
                  </a:lnTo>
                  <a:lnTo>
                    <a:pt x="21" y="30"/>
                  </a:lnTo>
                  <a:lnTo>
                    <a:pt x="29" y="33"/>
                  </a:lnTo>
                  <a:lnTo>
                    <a:pt x="49" y="39"/>
                  </a:lnTo>
                  <a:lnTo>
                    <a:pt x="70" y="43"/>
                  </a:lnTo>
                  <a:lnTo>
                    <a:pt x="89" y="45"/>
                  </a:lnTo>
                  <a:lnTo>
                    <a:pt x="107" y="45"/>
                  </a:lnTo>
                  <a:lnTo>
                    <a:pt x="121" y="42"/>
                  </a:lnTo>
                  <a:lnTo>
                    <a:pt x="133" y="39"/>
                  </a:lnTo>
                  <a:lnTo>
                    <a:pt x="143" y="33"/>
                  </a:lnTo>
                  <a:lnTo>
                    <a:pt x="1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9" name="Freeform 45"/>
            <p:cNvSpPr>
              <a:spLocks/>
            </p:cNvSpPr>
            <p:nvPr/>
          </p:nvSpPr>
          <p:spPr bwMode="auto">
            <a:xfrm>
              <a:off x="1646" y="1708"/>
              <a:ext cx="102" cy="53"/>
            </a:xfrm>
            <a:custGeom>
              <a:avLst/>
              <a:gdLst/>
              <a:ahLst/>
              <a:cxnLst>
                <a:cxn ang="0">
                  <a:pos x="1" y="88"/>
                </a:cxn>
                <a:cxn ang="0">
                  <a:pos x="0" y="78"/>
                </a:cxn>
                <a:cxn ang="0">
                  <a:pos x="2" y="67"/>
                </a:cxn>
                <a:cxn ang="0">
                  <a:pos x="7" y="57"/>
                </a:cxn>
                <a:cxn ang="0">
                  <a:pos x="17" y="48"/>
                </a:cxn>
                <a:cxn ang="0">
                  <a:pos x="28" y="38"/>
                </a:cxn>
                <a:cxn ang="0">
                  <a:pos x="43" y="28"/>
                </a:cxn>
                <a:cxn ang="0">
                  <a:pos x="62" y="19"/>
                </a:cxn>
                <a:cxn ang="0">
                  <a:pos x="82" y="11"/>
                </a:cxn>
                <a:cxn ang="0">
                  <a:pos x="102" y="5"/>
                </a:cxn>
                <a:cxn ang="0">
                  <a:pos x="123" y="2"/>
                </a:cxn>
                <a:cxn ang="0">
                  <a:pos x="142" y="0"/>
                </a:cxn>
                <a:cxn ang="0">
                  <a:pos x="160" y="1"/>
                </a:cxn>
                <a:cxn ang="0">
                  <a:pos x="174" y="3"/>
                </a:cxn>
                <a:cxn ang="0">
                  <a:pos x="186" y="7"/>
                </a:cxn>
                <a:cxn ang="0">
                  <a:pos x="196" y="12"/>
                </a:cxn>
                <a:cxn ang="0">
                  <a:pos x="202" y="22"/>
                </a:cxn>
                <a:cxn ang="0">
                  <a:pos x="203" y="29"/>
                </a:cxn>
                <a:cxn ang="0">
                  <a:pos x="202" y="38"/>
                </a:cxn>
                <a:cxn ang="0">
                  <a:pos x="196" y="47"/>
                </a:cxn>
                <a:cxn ang="0">
                  <a:pos x="186" y="57"/>
                </a:cxn>
                <a:cxn ang="0">
                  <a:pos x="174" y="66"/>
                </a:cxn>
                <a:cxn ang="0">
                  <a:pos x="159" y="77"/>
                </a:cxn>
                <a:cxn ang="0">
                  <a:pos x="142" y="86"/>
                </a:cxn>
                <a:cxn ang="0">
                  <a:pos x="123" y="95"/>
                </a:cxn>
                <a:cxn ang="0">
                  <a:pos x="101" y="99"/>
                </a:cxn>
                <a:cxn ang="0">
                  <a:pos x="81" y="103"/>
                </a:cxn>
                <a:cxn ang="0">
                  <a:pos x="63" y="104"/>
                </a:cxn>
                <a:cxn ang="0">
                  <a:pos x="44" y="105"/>
                </a:cxn>
                <a:cxn ang="0">
                  <a:pos x="28" y="102"/>
                </a:cxn>
                <a:cxn ang="0">
                  <a:pos x="17" y="99"/>
                </a:cxn>
                <a:cxn ang="0">
                  <a:pos x="7" y="94"/>
                </a:cxn>
                <a:cxn ang="0">
                  <a:pos x="1" y="88"/>
                </a:cxn>
              </a:cxnLst>
              <a:rect l="0" t="0" r="r" b="b"/>
              <a:pathLst>
                <a:path w="203" h="105">
                  <a:moveTo>
                    <a:pt x="1" y="88"/>
                  </a:moveTo>
                  <a:lnTo>
                    <a:pt x="0" y="78"/>
                  </a:lnTo>
                  <a:lnTo>
                    <a:pt x="2" y="67"/>
                  </a:lnTo>
                  <a:lnTo>
                    <a:pt x="7" y="57"/>
                  </a:lnTo>
                  <a:lnTo>
                    <a:pt x="17" y="48"/>
                  </a:lnTo>
                  <a:lnTo>
                    <a:pt x="28" y="38"/>
                  </a:lnTo>
                  <a:lnTo>
                    <a:pt x="43" y="28"/>
                  </a:lnTo>
                  <a:lnTo>
                    <a:pt x="62" y="19"/>
                  </a:lnTo>
                  <a:lnTo>
                    <a:pt x="82" y="11"/>
                  </a:lnTo>
                  <a:lnTo>
                    <a:pt x="102" y="5"/>
                  </a:lnTo>
                  <a:lnTo>
                    <a:pt x="123" y="2"/>
                  </a:lnTo>
                  <a:lnTo>
                    <a:pt x="142" y="0"/>
                  </a:lnTo>
                  <a:lnTo>
                    <a:pt x="160" y="1"/>
                  </a:lnTo>
                  <a:lnTo>
                    <a:pt x="174" y="3"/>
                  </a:lnTo>
                  <a:lnTo>
                    <a:pt x="186" y="7"/>
                  </a:lnTo>
                  <a:lnTo>
                    <a:pt x="196" y="12"/>
                  </a:lnTo>
                  <a:lnTo>
                    <a:pt x="202" y="22"/>
                  </a:lnTo>
                  <a:lnTo>
                    <a:pt x="203" y="29"/>
                  </a:lnTo>
                  <a:lnTo>
                    <a:pt x="202" y="38"/>
                  </a:lnTo>
                  <a:lnTo>
                    <a:pt x="196" y="47"/>
                  </a:lnTo>
                  <a:lnTo>
                    <a:pt x="186" y="57"/>
                  </a:lnTo>
                  <a:lnTo>
                    <a:pt x="174" y="66"/>
                  </a:lnTo>
                  <a:lnTo>
                    <a:pt x="159" y="77"/>
                  </a:lnTo>
                  <a:lnTo>
                    <a:pt x="142" y="86"/>
                  </a:lnTo>
                  <a:lnTo>
                    <a:pt x="123" y="95"/>
                  </a:lnTo>
                  <a:lnTo>
                    <a:pt x="101" y="99"/>
                  </a:lnTo>
                  <a:lnTo>
                    <a:pt x="81" y="103"/>
                  </a:lnTo>
                  <a:lnTo>
                    <a:pt x="63" y="104"/>
                  </a:lnTo>
                  <a:lnTo>
                    <a:pt x="44" y="105"/>
                  </a:lnTo>
                  <a:lnTo>
                    <a:pt x="28" y="102"/>
                  </a:lnTo>
                  <a:lnTo>
                    <a:pt x="17" y="99"/>
                  </a:lnTo>
                  <a:lnTo>
                    <a:pt x="7" y="94"/>
                  </a:lnTo>
                  <a:lnTo>
                    <a:pt x="1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0" name="Freeform 46"/>
            <p:cNvSpPr>
              <a:spLocks/>
            </p:cNvSpPr>
            <p:nvPr/>
          </p:nvSpPr>
          <p:spPr bwMode="auto">
            <a:xfrm>
              <a:off x="1723" y="1690"/>
              <a:ext cx="40" cy="46"/>
            </a:xfrm>
            <a:custGeom>
              <a:avLst/>
              <a:gdLst/>
              <a:ahLst/>
              <a:cxnLst>
                <a:cxn ang="0">
                  <a:pos x="81" y="90"/>
                </a:cxn>
                <a:cxn ang="0">
                  <a:pos x="80" y="90"/>
                </a:cxn>
                <a:cxn ang="0">
                  <a:pos x="77" y="90"/>
                </a:cxn>
                <a:cxn ang="0">
                  <a:pos x="60" y="88"/>
                </a:cxn>
                <a:cxn ang="0">
                  <a:pos x="45" y="85"/>
                </a:cxn>
                <a:cxn ang="0">
                  <a:pos x="30" y="79"/>
                </a:cxn>
                <a:cxn ang="0">
                  <a:pos x="21" y="73"/>
                </a:cxn>
                <a:cxn ang="0">
                  <a:pos x="11" y="63"/>
                </a:cxn>
                <a:cxn ang="0">
                  <a:pos x="5" y="53"/>
                </a:cxn>
                <a:cxn ang="0">
                  <a:pos x="0" y="42"/>
                </a:cxn>
                <a:cxn ang="0">
                  <a:pos x="0" y="31"/>
                </a:cxn>
                <a:cxn ang="0">
                  <a:pos x="0" y="23"/>
                </a:cxn>
                <a:cxn ang="0">
                  <a:pos x="2" y="16"/>
                </a:cxn>
                <a:cxn ang="0">
                  <a:pos x="6" y="8"/>
                </a:cxn>
                <a:cxn ang="0">
                  <a:pos x="12" y="0"/>
                </a:cxn>
                <a:cxn ang="0">
                  <a:pos x="22" y="2"/>
                </a:cxn>
                <a:cxn ang="0">
                  <a:pos x="33" y="7"/>
                </a:cxn>
                <a:cxn ang="0">
                  <a:pos x="43" y="12"/>
                </a:cxn>
                <a:cxn ang="0">
                  <a:pos x="53" y="21"/>
                </a:cxn>
                <a:cxn ang="0">
                  <a:pos x="59" y="25"/>
                </a:cxn>
                <a:cxn ang="0">
                  <a:pos x="65" y="32"/>
                </a:cxn>
                <a:cxn ang="0">
                  <a:pos x="69" y="38"/>
                </a:cxn>
                <a:cxn ang="0">
                  <a:pos x="73" y="47"/>
                </a:cxn>
                <a:cxn ang="0">
                  <a:pos x="76" y="57"/>
                </a:cxn>
                <a:cxn ang="0">
                  <a:pos x="78" y="67"/>
                </a:cxn>
                <a:cxn ang="0">
                  <a:pos x="80" y="78"/>
                </a:cxn>
                <a:cxn ang="0">
                  <a:pos x="81" y="90"/>
                </a:cxn>
              </a:cxnLst>
              <a:rect l="0" t="0" r="r" b="b"/>
              <a:pathLst>
                <a:path w="81" h="90">
                  <a:moveTo>
                    <a:pt x="81" y="90"/>
                  </a:moveTo>
                  <a:lnTo>
                    <a:pt x="80" y="90"/>
                  </a:lnTo>
                  <a:lnTo>
                    <a:pt x="77" y="90"/>
                  </a:lnTo>
                  <a:lnTo>
                    <a:pt x="60" y="88"/>
                  </a:lnTo>
                  <a:lnTo>
                    <a:pt x="45" y="85"/>
                  </a:lnTo>
                  <a:lnTo>
                    <a:pt x="30" y="79"/>
                  </a:lnTo>
                  <a:lnTo>
                    <a:pt x="21" y="73"/>
                  </a:lnTo>
                  <a:lnTo>
                    <a:pt x="11" y="63"/>
                  </a:lnTo>
                  <a:lnTo>
                    <a:pt x="5" y="53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2" y="16"/>
                  </a:lnTo>
                  <a:lnTo>
                    <a:pt x="6" y="8"/>
                  </a:lnTo>
                  <a:lnTo>
                    <a:pt x="12" y="0"/>
                  </a:lnTo>
                  <a:lnTo>
                    <a:pt x="22" y="2"/>
                  </a:lnTo>
                  <a:lnTo>
                    <a:pt x="33" y="7"/>
                  </a:lnTo>
                  <a:lnTo>
                    <a:pt x="43" y="12"/>
                  </a:lnTo>
                  <a:lnTo>
                    <a:pt x="53" y="21"/>
                  </a:lnTo>
                  <a:lnTo>
                    <a:pt x="59" y="25"/>
                  </a:lnTo>
                  <a:lnTo>
                    <a:pt x="65" y="32"/>
                  </a:lnTo>
                  <a:lnTo>
                    <a:pt x="69" y="38"/>
                  </a:lnTo>
                  <a:lnTo>
                    <a:pt x="73" y="47"/>
                  </a:lnTo>
                  <a:lnTo>
                    <a:pt x="76" y="57"/>
                  </a:lnTo>
                  <a:lnTo>
                    <a:pt x="78" y="67"/>
                  </a:lnTo>
                  <a:lnTo>
                    <a:pt x="80" y="78"/>
                  </a:lnTo>
                  <a:lnTo>
                    <a:pt x="81" y="9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1" name="Freeform 47"/>
            <p:cNvSpPr>
              <a:spLocks/>
            </p:cNvSpPr>
            <p:nvPr/>
          </p:nvSpPr>
          <p:spPr bwMode="auto">
            <a:xfrm>
              <a:off x="968" y="1636"/>
              <a:ext cx="54" cy="88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63" y="1"/>
                </a:cxn>
                <a:cxn ang="0">
                  <a:pos x="73" y="6"/>
                </a:cxn>
                <a:cxn ang="0">
                  <a:pos x="81" y="15"/>
                </a:cxn>
                <a:cxn ang="0">
                  <a:pos x="91" y="26"/>
                </a:cxn>
                <a:cxn ang="0">
                  <a:pos x="97" y="38"/>
                </a:cxn>
                <a:cxn ang="0">
                  <a:pos x="102" y="54"/>
                </a:cxn>
                <a:cxn ang="0">
                  <a:pos x="105" y="72"/>
                </a:cxn>
                <a:cxn ang="0">
                  <a:pos x="107" y="91"/>
                </a:cxn>
                <a:cxn ang="0">
                  <a:pos x="105" y="106"/>
                </a:cxn>
                <a:cxn ang="0">
                  <a:pos x="102" y="123"/>
                </a:cxn>
                <a:cxn ang="0">
                  <a:pos x="97" y="137"/>
                </a:cxn>
                <a:cxn ang="0">
                  <a:pos x="91" y="151"/>
                </a:cxn>
                <a:cxn ang="0">
                  <a:pos x="81" y="161"/>
                </a:cxn>
                <a:cxn ang="0">
                  <a:pos x="73" y="171"/>
                </a:cxn>
                <a:cxn ang="0">
                  <a:pos x="63" y="176"/>
                </a:cxn>
                <a:cxn ang="0">
                  <a:pos x="54" y="178"/>
                </a:cxn>
                <a:cxn ang="0">
                  <a:pos x="43" y="176"/>
                </a:cxn>
                <a:cxn ang="0">
                  <a:pos x="33" y="171"/>
                </a:cxn>
                <a:cxn ang="0">
                  <a:pos x="23" y="161"/>
                </a:cxn>
                <a:cxn ang="0">
                  <a:pos x="15" y="151"/>
                </a:cxn>
                <a:cxn ang="0">
                  <a:pos x="7" y="137"/>
                </a:cxn>
                <a:cxn ang="0">
                  <a:pos x="4" y="123"/>
                </a:cxn>
                <a:cxn ang="0">
                  <a:pos x="0" y="106"/>
                </a:cxn>
                <a:cxn ang="0">
                  <a:pos x="0" y="91"/>
                </a:cxn>
                <a:cxn ang="0">
                  <a:pos x="0" y="72"/>
                </a:cxn>
                <a:cxn ang="0">
                  <a:pos x="4" y="54"/>
                </a:cxn>
                <a:cxn ang="0">
                  <a:pos x="7" y="38"/>
                </a:cxn>
                <a:cxn ang="0">
                  <a:pos x="15" y="26"/>
                </a:cxn>
                <a:cxn ang="0">
                  <a:pos x="23" y="15"/>
                </a:cxn>
                <a:cxn ang="0">
                  <a:pos x="33" y="6"/>
                </a:cxn>
                <a:cxn ang="0">
                  <a:pos x="43" y="1"/>
                </a:cxn>
                <a:cxn ang="0">
                  <a:pos x="54" y="0"/>
                </a:cxn>
              </a:cxnLst>
              <a:rect l="0" t="0" r="r" b="b"/>
              <a:pathLst>
                <a:path w="107" h="178">
                  <a:moveTo>
                    <a:pt x="54" y="0"/>
                  </a:moveTo>
                  <a:lnTo>
                    <a:pt x="63" y="1"/>
                  </a:lnTo>
                  <a:lnTo>
                    <a:pt x="73" y="6"/>
                  </a:lnTo>
                  <a:lnTo>
                    <a:pt x="81" y="15"/>
                  </a:lnTo>
                  <a:lnTo>
                    <a:pt x="91" y="26"/>
                  </a:lnTo>
                  <a:lnTo>
                    <a:pt x="97" y="38"/>
                  </a:lnTo>
                  <a:lnTo>
                    <a:pt x="102" y="54"/>
                  </a:lnTo>
                  <a:lnTo>
                    <a:pt x="105" y="72"/>
                  </a:lnTo>
                  <a:lnTo>
                    <a:pt x="107" y="91"/>
                  </a:lnTo>
                  <a:lnTo>
                    <a:pt x="105" y="106"/>
                  </a:lnTo>
                  <a:lnTo>
                    <a:pt x="102" y="123"/>
                  </a:lnTo>
                  <a:lnTo>
                    <a:pt x="97" y="137"/>
                  </a:lnTo>
                  <a:lnTo>
                    <a:pt x="91" y="151"/>
                  </a:lnTo>
                  <a:lnTo>
                    <a:pt x="81" y="161"/>
                  </a:lnTo>
                  <a:lnTo>
                    <a:pt x="73" y="171"/>
                  </a:lnTo>
                  <a:lnTo>
                    <a:pt x="63" y="176"/>
                  </a:lnTo>
                  <a:lnTo>
                    <a:pt x="54" y="178"/>
                  </a:lnTo>
                  <a:lnTo>
                    <a:pt x="43" y="176"/>
                  </a:lnTo>
                  <a:lnTo>
                    <a:pt x="33" y="171"/>
                  </a:lnTo>
                  <a:lnTo>
                    <a:pt x="23" y="161"/>
                  </a:lnTo>
                  <a:lnTo>
                    <a:pt x="15" y="151"/>
                  </a:lnTo>
                  <a:lnTo>
                    <a:pt x="7" y="137"/>
                  </a:lnTo>
                  <a:lnTo>
                    <a:pt x="4" y="123"/>
                  </a:lnTo>
                  <a:lnTo>
                    <a:pt x="0" y="106"/>
                  </a:lnTo>
                  <a:lnTo>
                    <a:pt x="0" y="91"/>
                  </a:lnTo>
                  <a:lnTo>
                    <a:pt x="0" y="72"/>
                  </a:lnTo>
                  <a:lnTo>
                    <a:pt x="4" y="54"/>
                  </a:lnTo>
                  <a:lnTo>
                    <a:pt x="7" y="38"/>
                  </a:lnTo>
                  <a:lnTo>
                    <a:pt x="15" y="26"/>
                  </a:lnTo>
                  <a:lnTo>
                    <a:pt x="23" y="15"/>
                  </a:lnTo>
                  <a:lnTo>
                    <a:pt x="33" y="6"/>
                  </a:lnTo>
                  <a:lnTo>
                    <a:pt x="43" y="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2" name="Freeform 48"/>
            <p:cNvSpPr>
              <a:spLocks/>
            </p:cNvSpPr>
            <p:nvPr/>
          </p:nvSpPr>
          <p:spPr bwMode="auto">
            <a:xfrm>
              <a:off x="1005" y="1677"/>
              <a:ext cx="103" cy="52"/>
            </a:xfrm>
            <a:custGeom>
              <a:avLst/>
              <a:gdLst/>
              <a:ahLst/>
              <a:cxnLst>
                <a:cxn ang="0">
                  <a:pos x="4" y="85"/>
                </a:cxn>
                <a:cxn ang="0">
                  <a:pos x="0" y="75"/>
                </a:cxn>
                <a:cxn ang="0">
                  <a:pos x="2" y="67"/>
                </a:cxn>
                <a:cxn ang="0">
                  <a:pos x="7" y="57"/>
                </a:cxn>
                <a:cxn ang="0">
                  <a:pos x="18" y="48"/>
                </a:cxn>
                <a:cxn ang="0">
                  <a:pos x="30" y="38"/>
                </a:cxn>
                <a:cxn ang="0">
                  <a:pos x="46" y="27"/>
                </a:cxn>
                <a:cxn ang="0">
                  <a:pos x="64" y="18"/>
                </a:cxn>
                <a:cxn ang="0">
                  <a:pos x="86" y="11"/>
                </a:cxn>
                <a:cxn ang="0">
                  <a:pos x="105" y="5"/>
                </a:cxn>
                <a:cxn ang="0">
                  <a:pos x="124" y="2"/>
                </a:cxn>
                <a:cxn ang="0">
                  <a:pos x="144" y="0"/>
                </a:cxn>
                <a:cxn ang="0">
                  <a:pos x="162" y="1"/>
                </a:cxn>
                <a:cxn ang="0">
                  <a:pos x="177" y="2"/>
                </a:cxn>
                <a:cxn ang="0">
                  <a:pos x="190" y="6"/>
                </a:cxn>
                <a:cxn ang="0">
                  <a:pos x="198" y="11"/>
                </a:cxn>
                <a:cxn ang="0">
                  <a:pos x="206" y="18"/>
                </a:cxn>
                <a:cxn ang="0">
                  <a:pos x="207" y="26"/>
                </a:cxn>
                <a:cxn ang="0">
                  <a:pos x="206" y="36"/>
                </a:cxn>
                <a:cxn ang="0">
                  <a:pos x="198" y="46"/>
                </a:cxn>
                <a:cxn ang="0">
                  <a:pos x="190" y="56"/>
                </a:cxn>
                <a:cxn ang="0">
                  <a:pos x="176" y="65"/>
                </a:cxn>
                <a:cxn ang="0">
                  <a:pos x="161" y="74"/>
                </a:cxn>
                <a:cxn ang="0">
                  <a:pos x="143" y="83"/>
                </a:cxn>
                <a:cxn ang="0">
                  <a:pos x="123" y="91"/>
                </a:cxn>
                <a:cxn ang="0">
                  <a:pos x="102" y="97"/>
                </a:cxn>
                <a:cxn ang="0">
                  <a:pos x="84" y="101"/>
                </a:cxn>
                <a:cxn ang="0">
                  <a:pos x="64" y="103"/>
                </a:cxn>
                <a:cxn ang="0">
                  <a:pos x="48" y="104"/>
                </a:cxn>
                <a:cxn ang="0">
                  <a:pos x="32" y="101"/>
                </a:cxn>
                <a:cxn ang="0">
                  <a:pos x="21" y="98"/>
                </a:cxn>
                <a:cxn ang="0">
                  <a:pos x="11" y="92"/>
                </a:cxn>
                <a:cxn ang="0">
                  <a:pos x="4" y="85"/>
                </a:cxn>
              </a:cxnLst>
              <a:rect l="0" t="0" r="r" b="b"/>
              <a:pathLst>
                <a:path w="207" h="104">
                  <a:moveTo>
                    <a:pt x="4" y="85"/>
                  </a:moveTo>
                  <a:lnTo>
                    <a:pt x="0" y="75"/>
                  </a:lnTo>
                  <a:lnTo>
                    <a:pt x="2" y="67"/>
                  </a:lnTo>
                  <a:lnTo>
                    <a:pt x="7" y="57"/>
                  </a:lnTo>
                  <a:lnTo>
                    <a:pt x="18" y="48"/>
                  </a:lnTo>
                  <a:lnTo>
                    <a:pt x="30" y="38"/>
                  </a:lnTo>
                  <a:lnTo>
                    <a:pt x="46" y="27"/>
                  </a:lnTo>
                  <a:lnTo>
                    <a:pt x="64" y="18"/>
                  </a:lnTo>
                  <a:lnTo>
                    <a:pt x="86" y="11"/>
                  </a:lnTo>
                  <a:lnTo>
                    <a:pt x="105" y="5"/>
                  </a:lnTo>
                  <a:lnTo>
                    <a:pt x="124" y="2"/>
                  </a:lnTo>
                  <a:lnTo>
                    <a:pt x="144" y="0"/>
                  </a:lnTo>
                  <a:lnTo>
                    <a:pt x="162" y="1"/>
                  </a:lnTo>
                  <a:lnTo>
                    <a:pt x="177" y="2"/>
                  </a:lnTo>
                  <a:lnTo>
                    <a:pt x="190" y="6"/>
                  </a:lnTo>
                  <a:lnTo>
                    <a:pt x="198" y="11"/>
                  </a:lnTo>
                  <a:lnTo>
                    <a:pt x="206" y="18"/>
                  </a:lnTo>
                  <a:lnTo>
                    <a:pt x="207" y="26"/>
                  </a:lnTo>
                  <a:lnTo>
                    <a:pt x="206" y="36"/>
                  </a:lnTo>
                  <a:lnTo>
                    <a:pt x="198" y="46"/>
                  </a:lnTo>
                  <a:lnTo>
                    <a:pt x="190" y="56"/>
                  </a:lnTo>
                  <a:lnTo>
                    <a:pt x="176" y="65"/>
                  </a:lnTo>
                  <a:lnTo>
                    <a:pt x="161" y="74"/>
                  </a:lnTo>
                  <a:lnTo>
                    <a:pt x="143" y="83"/>
                  </a:lnTo>
                  <a:lnTo>
                    <a:pt x="123" y="91"/>
                  </a:lnTo>
                  <a:lnTo>
                    <a:pt x="102" y="97"/>
                  </a:lnTo>
                  <a:lnTo>
                    <a:pt x="84" y="101"/>
                  </a:lnTo>
                  <a:lnTo>
                    <a:pt x="64" y="103"/>
                  </a:lnTo>
                  <a:lnTo>
                    <a:pt x="48" y="104"/>
                  </a:lnTo>
                  <a:lnTo>
                    <a:pt x="32" y="101"/>
                  </a:lnTo>
                  <a:lnTo>
                    <a:pt x="21" y="98"/>
                  </a:lnTo>
                  <a:lnTo>
                    <a:pt x="11" y="92"/>
                  </a:lnTo>
                  <a:lnTo>
                    <a:pt x="4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3" name="Freeform 49"/>
            <p:cNvSpPr>
              <a:spLocks/>
            </p:cNvSpPr>
            <p:nvPr/>
          </p:nvSpPr>
          <p:spPr bwMode="auto">
            <a:xfrm>
              <a:off x="885" y="1683"/>
              <a:ext cx="103" cy="53"/>
            </a:xfrm>
            <a:custGeom>
              <a:avLst/>
              <a:gdLst/>
              <a:ahLst/>
              <a:cxnLst>
                <a:cxn ang="0">
                  <a:pos x="204" y="88"/>
                </a:cxn>
                <a:cxn ang="0">
                  <a:pos x="205" y="78"/>
                </a:cxn>
                <a:cxn ang="0">
                  <a:pos x="203" y="67"/>
                </a:cxn>
                <a:cxn ang="0">
                  <a:pos x="197" y="57"/>
                </a:cxn>
                <a:cxn ang="0">
                  <a:pos x="189" y="48"/>
                </a:cxn>
                <a:cxn ang="0">
                  <a:pos x="175" y="38"/>
                </a:cxn>
                <a:cxn ang="0">
                  <a:pos x="160" y="29"/>
                </a:cxn>
                <a:cxn ang="0">
                  <a:pos x="143" y="21"/>
                </a:cxn>
                <a:cxn ang="0">
                  <a:pos x="125" y="14"/>
                </a:cxn>
                <a:cxn ang="0">
                  <a:pos x="102" y="7"/>
                </a:cxn>
                <a:cxn ang="0">
                  <a:pos x="82" y="3"/>
                </a:cxn>
                <a:cxn ang="0">
                  <a:pos x="64" y="0"/>
                </a:cxn>
                <a:cxn ang="0">
                  <a:pos x="45" y="1"/>
                </a:cxn>
                <a:cxn ang="0">
                  <a:pos x="29" y="3"/>
                </a:cxn>
                <a:cxn ang="0">
                  <a:pos x="18" y="7"/>
                </a:cxn>
                <a:cxn ang="0">
                  <a:pos x="8" y="12"/>
                </a:cxn>
                <a:cxn ang="0">
                  <a:pos x="2" y="22"/>
                </a:cxn>
                <a:cxn ang="0">
                  <a:pos x="0" y="28"/>
                </a:cxn>
                <a:cxn ang="0">
                  <a:pos x="1" y="35"/>
                </a:cxn>
                <a:cxn ang="0">
                  <a:pos x="4" y="42"/>
                </a:cxn>
                <a:cxn ang="0">
                  <a:pos x="10" y="51"/>
                </a:cxn>
                <a:cxn ang="0">
                  <a:pos x="17" y="59"/>
                </a:cxn>
                <a:cxn ang="0">
                  <a:pos x="28" y="67"/>
                </a:cxn>
                <a:cxn ang="0">
                  <a:pos x="39" y="76"/>
                </a:cxn>
                <a:cxn ang="0">
                  <a:pos x="55" y="85"/>
                </a:cxn>
                <a:cxn ang="0">
                  <a:pos x="66" y="87"/>
                </a:cxn>
                <a:cxn ang="0">
                  <a:pos x="77" y="90"/>
                </a:cxn>
                <a:cxn ang="0">
                  <a:pos x="87" y="92"/>
                </a:cxn>
                <a:cxn ang="0">
                  <a:pos x="98" y="95"/>
                </a:cxn>
                <a:cxn ang="0">
                  <a:pos x="109" y="97"/>
                </a:cxn>
                <a:cxn ang="0">
                  <a:pos x="121" y="100"/>
                </a:cxn>
                <a:cxn ang="0">
                  <a:pos x="134" y="102"/>
                </a:cxn>
                <a:cxn ang="0">
                  <a:pos x="146" y="104"/>
                </a:cxn>
                <a:cxn ang="0">
                  <a:pos x="156" y="104"/>
                </a:cxn>
                <a:cxn ang="0">
                  <a:pos x="166" y="104"/>
                </a:cxn>
                <a:cxn ang="0">
                  <a:pos x="175" y="103"/>
                </a:cxn>
                <a:cxn ang="0">
                  <a:pos x="183" y="102"/>
                </a:cxn>
                <a:cxn ang="0">
                  <a:pos x="191" y="99"/>
                </a:cxn>
                <a:cxn ang="0">
                  <a:pos x="197" y="96"/>
                </a:cxn>
                <a:cxn ang="0">
                  <a:pos x="201" y="92"/>
                </a:cxn>
                <a:cxn ang="0">
                  <a:pos x="204" y="88"/>
                </a:cxn>
              </a:cxnLst>
              <a:rect l="0" t="0" r="r" b="b"/>
              <a:pathLst>
                <a:path w="205" h="104">
                  <a:moveTo>
                    <a:pt x="204" y="88"/>
                  </a:moveTo>
                  <a:lnTo>
                    <a:pt x="205" y="78"/>
                  </a:lnTo>
                  <a:lnTo>
                    <a:pt x="203" y="67"/>
                  </a:lnTo>
                  <a:lnTo>
                    <a:pt x="197" y="57"/>
                  </a:lnTo>
                  <a:lnTo>
                    <a:pt x="189" y="48"/>
                  </a:lnTo>
                  <a:lnTo>
                    <a:pt x="175" y="38"/>
                  </a:lnTo>
                  <a:lnTo>
                    <a:pt x="160" y="29"/>
                  </a:lnTo>
                  <a:lnTo>
                    <a:pt x="143" y="21"/>
                  </a:lnTo>
                  <a:lnTo>
                    <a:pt x="125" y="14"/>
                  </a:lnTo>
                  <a:lnTo>
                    <a:pt x="102" y="7"/>
                  </a:lnTo>
                  <a:lnTo>
                    <a:pt x="82" y="3"/>
                  </a:lnTo>
                  <a:lnTo>
                    <a:pt x="64" y="0"/>
                  </a:lnTo>
                  <a:lnTo>
                    <a:pt x="45" y="1"/>
                  </a:lnTo>
                  <a:lnTo>
                    <a:pt x="29" y="3"/>
                  </a:lnTo>
                  <a:lnTo>
                    <a:pt x="18" y="7"/>
                  </a:lnTo>
                  <a:lnTo>
                    <a:pt x="8" y="12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1" y="35"/>
                  </a:lnTo>
                  <a:lnTo>
                    <a:pt x="4" y="42"/>
                  </a:lnTo>
                  <a:lnTo>
                    <a:pt x="10" y="51"/>
                  </a:lnTo>
                  <a:lnTo>
                    <a:pt x="17" y="59"/>
                  </a:lnTo>
                  <a:lnTo>
                    <a:pt x="28" y="67"/>
                  </a:lnTo>
                  <a:lnTo>
                    <a:pt x="39" y="76"/>
                  </a:lnTo>
                  <a:lnTo>
                    <a:pt x="55" y="85"/>
                  </a:lnTo>
                  <a:lnTo>
                    <a:pt x="66" y="87"/>
                  </a:lnTo>
                  <a:lnTo>
                    <a:pt x="77" y="90"/>
                  </a:lnTo>
                  <a:lnTo>
                    <a:pt x="87" y="92"/>
                  </a:lnTo>
                  <a:lnTo>
                    <a:pt x="98" y="95"/>
                  </a:lnTo>
                  <a:lnTo>
                    <a:pt x="109" y="97"/>
                  </a:lnTo>
                  <a:lnTo>
                    <a:pt x="121" y="100"/>
                  </a:lnTo>
                  <a:lnTo>
                    <a:pt x="134" y="102"/>
                  </a:lnTo>
                  <a:lnTo>
                    <a:pt x="146" y="104"/>
                  </a:lnTo>
                  <a:lnTo>
                    <a:pt x="156" y="104"/>
                  </a:lnTo>
                  <a:lnTo>
                    <a:pt x="166" y="104"/>
                  </a:lnTo>
                  <a:lnTo>
                    <a:pt x="175" y="103"/>
                  </a:lnTo>
                  <a:lnTo>
                    <a:pt x="183" y="102"/>
                  </a:lnTo>
                  <a:lnTo>
                    <a:pt x="191" y="99"/>
                  </a:lnTo>
                  <a:lnTo>
                    <a:pt x="197" y="96"/>
                  </a:lnTo>
                  <a:lnTo>
                    <a:pt x="201" y="92"/>
                  </a:lnTo>
                  <a:lnTo>
                    <a:pt x="204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4" name="Freeform 50"/>
            <p:cNvSpPr>
              <a:spLocks/>
            </p:cNvSpPr>
            <p:nvPr/>
          </p:nvSpPr>
          <p:spPr bwMode="auto">
            <a:xfrm>
              <a:off x="1005" y="1723"/>
              <a:ext cx="98" cy="28"/>
            </a:xfrm>
            <a:custGeom>
              <a:avLst/>
              <a:gdLst/>
              <a:ahLst/>
              <a:cxnLst>
                <a:cxn ang="0">
                  <a:pos x="197" y="55"/>
                </a:cxn>
                <a:cxn ang="0">
                  <a:pos x="191" y="49"/>
                </a:cxn>
                <a:cxn ang="0">
                  <a:pos x="183" y="44"/>
                </a:cxn>
                <a:cxn ang="0">
                  <a:pos x="175" y="37"/>
                </a:cxn>
                <a:cxn ang="0">
                  <a:pos x="167" y="32"/>
                </a:cxn>
                <a:cxn ang="0">
                  <a:pos x="156" y="26"/>
                </a:cxn>
                <a:cxn ang="0">
                  <a:pos x="146" y="21"/>
                </a:cxn>
                <a:cxn ang="0">
                  <a:pos x="134" y="15"/>
                </a:cxn>
                <a:cxn ang="0">
                  <a:pos x="123" y="11"/>
                </a:cxn>
                <a:cxn ang="0">
                  <a:pos x="102" y="5"/>
                </a:cxn>
                <a:cxn ang="0">
                  <a:pos x="84" y="2"/>
                </a:cxn>
                <a:cxn ang="0">
                  <a:pos x="64" y="0"/>
                </a:cxn>
                <a:cxn ang="0">
                  <a:pos x="48" y="1"/>
                </a:cxn>
                <a:cxn ang="0">
                  <a:pos x="32" y="3"/>
                </a:cxn>
                <a:cxn ang="0">
                  <a:pos x="21" y="7"/>
                </a:cxn>
                <a:cxn ang="0">
                  <a:pos x="11" y="12"/>
                </a:cxn>
                <a:cxn ang="0">
                  <a:pos x="4" y="21"/>
                </a:cxn>
                <a:cxn ang="0">
                  <a:pos x="0" y="23"/>
                </a:cxn>
                <a:cxn ang="0">
                  <a:pos x="0" y="28"/>
                </a:cxn>
                <a:cxn ang="0">
                  <a:pos x="0" y="33"/>
                </a:cxn>
                <a:cxn ang="0">
                  <a:pos x="4" y="42"/>
                </a:cxn>
                <a:cxn ang="0">
                  <a:pos x="15" y="42"/>
                </a:cxn>
                <a:cxn ang="0">
                  <a:pos x="25" y="43"/>
                </a:cxn>
                <a:cxn ang="0">
                  <a:pos x="34" y="44"/>
                </a:cxn>
                <a:cxn ang="0">
                  <a:pos x="44" y="45"/>
                </a:cxn>
                <a:cxn ang="0">
                  <a:pos x="54" y="45"/>
                </a:cxn>
                <a:cxn ang="0">
                  <a:pos x="64" y="45"/>
                </a:cxn>
                <a:cxn ang="0">
                  <a:pos x="75" y="46"/>
                </a:cxn>
                <a:cxn ang="0">
                  <a:pos x="86" y="48"/>
                </a:cxn>
                <a:cxn ang="0">
                  <a:pos x="97" y="49"/>
                </a:cxn>
                <a:cxn ang="0">
                  <a:pos x="111" y="51"/>
                </a:cxn>
                <a:cxn ang="0">
                  <a:pos x="124" y="52"/>
                </a:cxn>
                <a:cxn ang="0">
                  <a:pos x="140" y="54"/>
                </a:cxn>
                <a:cxn ang="0">
                  <a:pos x="154" y="54"/>
                </a:cxn>
                <a:cxn ang="0">
                  <a:pos x="169" y="54"/>
                </a:cxn>
                <a:cxn ang="0">
                  <a:pos x="182" y="54"/>
                </a:cxn>
                <a:cxn ang="0">
                  <a:pos x="197" y="55"/>
                </a:cxn>
              </a:cxnLst>
              <a:rect l="0" t="0" r="r" b="b"/>
              <a:pathLst>
                <a:path w="197" h="55">
                  <a:moveTo>
                    <a:pt x="197" y="55"/>
                  </a:moveTo>
                  <a:lnTo>
                    <a:pt x="191" y="49"/>
                  </a:lnTo>
                  <a:lnTo>
                    <a:pt x="183" y="44"/>
                  </a:lnTo>
                  <a:lnTo>
                    <a:pt x="175" y="37"/>
                  </a:lnTo>
                  <a:lnTo>
                    <a:pt x="167" y="32"/>
                  </a:lnTo>
                  <a:lnTo>
                    <a:pt x="156" y="26"/>
                  </a:lnTo>
                  <a:lnTo>
                    <a:pt x="146" y="21"/>
                  </a:lnTo>
                  <a:lnTo>
                    <a:pt x="134" y="15"/>
                  </a:lnTo>
                  <a:lnTo>
                    <a:pt x="123" y="11"/>
                  </a:lnTo>
                  <a:lnTo>
                    <a:pt x="102" y="5"/>
                  </a:lnTo>
                  <a:lnTo>
                    <a:pt x="84" y="2"/>
                  </a:lnTo>
                  <a:lnTo>
                    <a:pt x="64" y="0"/>
                  </a:lnTo>
                  <a:lnTo>
                    <a:pt x="48" y="1"/>
                  </a:lnTo>
                  <a:lnTo>
                    <a:pt x="32" y="3"/>
                  </a:lnTo>
                  <a:lnTo>
                    <a:pt x="21" y="7"/>
                  </a:lnTo>
                  <a:lnTo>
                    <a:pt x="11" y="12"/>
                  </a:lnTo>
                  <a:lnTo>
                    <a:pt x="4" y="21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0" y="33"/>
                  </a:lnTo>
                  <a:lnTo>
                    <a:pt x="4" y="42"/>
                  </a:lnTo>
                  <a:lnTo>
                    <a:pt x="15" y="42"/>
                  </a:lnTo>
                  <a:lnTo>
                    <a:pt x="25" y="43"/>
                  </a:lnTo>
                  <a:lnTo>
                    <a:pt x="34" y="44"/>
                  </a:lnTo>
                  <a:lnTo>
                    <a:pt x="44" y="45"/>
                  </a:lnTo>
                  <a:lnTo>
                    <a:pt x="54" y="45"/>
                  </a:lnTo>
                  <a:lnTo>
                    <a:pt x="64" y="45"/>
                  </a:lnTo>
                  <a:lnTo>
                    <a:pt x="75" y="46"/>
                  </a:lnTo>
                  <a:lnTo>
                    <a:pt x="86" y="48"/>
                  </a:lnTo>
                  <a:lnTo>
                    <a:pt x="97" y="49"/>
                  </a:lnTo>
                  <a:lnTo>
                    <a:pt x="111" y="51"/>
                  </a:lnTo>
                  <a:lnTo>
                    <a:pt x="124" y="52"/>
                  </a:lnTo>
                  <a:lnTo>
                    <a:pt x="140" y="54"/>
                  </a:lnTo>
                  <a:lnTo>
                    <a:pt x="154" y="54"/>
                  </a:lnTo>
                  <a:lnTo>
                    <a:pt x="169" y="54"/>
                  </a:lnTo>
                  <a:lnTo>
                    <a:pt x="182" y="54"/>
                  </a:lnTo>
                  <a:lnTo>
                    <a:pt x="197" y="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5" name="Freeform 51"/>
            <p:cNvSpPr>
              <a:spLocks/>
            </p:cNvSpPr>
            <p:nvPr/>
          </p:nvSpPr>
          <p:spPr bwMode="auto">
            <a:xfrm>
              <a:off x="962" y="1701"/>
              <a:ext cx="77" cy="4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91" y="0"/>
                </a:cxn>
                <a:cxn ang="0">
                  <a:pos x="107" y="3"/>
                </a:cxn>
                <a:cxn ang="0">
                  <a:pos x="119" y="8"/>
                </a:cxn>
                <a:cxn ang="0">
                  <a:pos x="132" y="15"/>
                </a:cxn>
                <a:cxn ang="0">
                  <a:pos x="140" y="23"/>
                </a:cxn>
                <a:cxn ang="0">
                  <a:pos x="148" y="32"/>
                </a:cxn>
                <a:cxn ang="0">
                  <a:pos x="152" y="44"/>
                </a:cxn>
                <a:cxn ang="0">
                  <a:pos x="155" y="56"/>
                </a:cxn>
                <a:cxn ang="0">
                  <a:pos x="154" y="64"/>
                </a:cxn>
                <a:cxn ang="0">
                  <a:pos x="151" y="73"/>
                </a:cxn>
                <a:cxn ang="0">
                  <a:pos x="146" y="81"/>
                </a:cxn>
                <a:cxn ang="0">
                  <a:pos x="139" y="90"/>
                </a:cxn>
                <a:cxn ang="0">
                  <a:pos x="122" y="88"/>
                </a:cxn>
                <a:cxn ang="0">
                  <a:pos x="106" y="86"/>
                </a:cxn>
                <a:cxn ang="0">
                  <a:pos x="87" y="83"/>
                </a:cxn>
                <a:cxn ang="0">
                  <a:pos x="71" y="82"/>
                </a:cxn>
                <a:cxn ang="0">
                  <a:pos x="54" y="79"/>
                </a:cxn>
                <a:cxn ang="0">
                  <a:pos x="38" y="77"/>
                </a:cxn>
                <a:cxn ang="0">
                  <a:pos x="21" y="75"/>
                </a:cxn>
                <a:cxn ang="0">
                  <a:pos x="5" y="73"/>
                </a:cxn>
                <a:cxn ang="0">
                  <a:pos x="0" y="64"/>
                </a:cxn>
                <a:cxn ang="0">
                  <a:pos x="0" y="56"/>
                </a:cxn>
                <a:cxn ang="0">
                  <a:pos x="0" y="44"/>
                </a:cxn>
                <a:cxn ang="0">
                  <a:pos x="5" y="32"/>
                </a:cxn>
                <a:cxn ang="0">
                  <a:pos x="11" y="23"/>
                </a:cxn>
                <a:cxn ang="0">
                  <a:pos x="21" y="15"/>
                </a:cxn>
                <a:cxn ang="0">
                  <a:pos x="31" y="8"/>
                </a:cxn>
                <a:cxn ang="0">
                  <a:pos x="45" y="3"/>
                </a:cxn>
                <a:cxn ang="0">
                  <a:pos x="60" y="0"/>
                </a:cxn>
                <a:cxn ang="0">
                  <a:pos x="77" y="0"/>
                </a:cxn>
              </a:cxnLst>
              <a:rect l="0" t="0" r="r" b="b"/>
              <a:pathLst>
                <a:path w="155" h="90">
                  <a:moveTo>
                    <a:pt x="77" y="0"/>
                  </a:moveTo>
                  <a:lnTo>
                    <a:pt x="91" y="0"/>
                  </a:lnTo>
                  <a:lnTo>
                    <a:pt x="107" y="3"/>
                  </a:lnTo>
                  <a:lnTo>
                    <a:pt x="119" y="8"/>
                  </a:lnTo>
                  <a:lnTo>
                    <a:pt x="132" y="15"/>
                  </a:lnTo>
                  <a:lnTo>
                    <a:pt x="140" y="23"/>
                  </a:lnTo>
                  <a:lnTo>
                    <a:pt x="148" y="32"/>
                  </a:lnTo>
                  <a:lnTo>
                    <a:pt x="152" y="44"/>
                  </a:lnTo>
                  <a:lnTo>
                    <a:pt x="155" y="56"/>
                  </a:lnTo>
                  <a:lnTo>
                    <a:pt x="154" y="64"/>
                  </a:lnTo>
                  <a:lnTo>
                    <a:pt x="151" y="73"/>
                  </a:lnTo>
                  <a:lnTo>
                    <a:pt x="146" y="81"/>
                  </a:lnTo>
                  <a:lnTo>
                    <a:pt x="139" y="90"/>
                  </a:lnTo>
                  <a:lnTo>
                    <a:pt x="122" y="88"/>
                  </a:lnTo>
                  <a:lnTo>
                    <a:pt x="106" y="86"/>
                  </a:lnTo>
                  <a:lnTo>
                    <a:pt x="87" y="83"/>
                  </a:lnTo>
                  <a:lnTo>
                    <a:pt x="71" y="82"/>
                  </a:lnTo>
                  <a:lnTo>
                    <a:pt x="54" y="79"/>
                  </a:lnTo>
                  <a:lnTo>
                    <a:pt x="38" y="77"/>
                  </a:lnTo>
                  <a:lnTo>
                    <a:pt x="21" y="75"/>
                  </a:lnTo>
                  <a:lnTo>
                    <a:pt x="5" y="73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5" y="32"/>
                  </a:lnTo>
                  <a:lnTo>
                    <a:pt x="11" y="23"/>
                  </a:lnTo>
                  <a:lnTo>
                    <a:pt x="21" y="15"/>
                  </a:lnTo>
                  <a:lnTo>
                    <a:pt x="31" y="8"/>
                  </a:lnTo>
                  <a:lnTo>
                    <a:pt x="45" y="3"/>
                  </a:lnTo>
                  <a:lnTo>
                    <a:pt x="60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6" name="Freeform 52"/>
            <p:cNvSpPr>
              <a:spLocks/>
            </p:cNvSpPr>
            <p:nvPr/>
          </p:nvSpPr>
          <p:spPr bwMode="auto">
            <a:xfrm>
              <a:off x="1934" y="2018"/>
              <a:ext cx="53" cy="89"/>
            </a:xfrm>
            <a:custGeom>
              <a:avLst/>
              <a:gdLst/>
              <a:ahLst/>
              <a:cxnLst>
                <a:cxn ang="0">
                  <a:pos x="70" y="4"/>
                </a:cxn>
                <a:cxn ang="0">
                  <a:pos x="76" y="9"/>
                </a:cxn>
                <a:cxn ang="0">
                  <a:pos x="84" y="17"/>
                </a:cxn>
                <a:cxn ang="0">
                  <a:pos x="89" y="26"/>
                </a:cxn>
                <a:cxn ang="0">
                  <a:pos x="95" y="37"/>
                </a:cxn>
                <a:cxn ang="0">
                  <a:pos x="98" y="48"/>
                </a:cxn>
                <a:cxn ang="0">
                  <a:pos x="102" y="60"/>
                </a:cxn>
                <a:cxn ang="0">
                  <a:pos x="105" y="74"/>
                </a:cxn>
                <a:cxn ang="0">
                  <a:pos x="106" y="88"/>
                </a:cxn>
                <a:cxn ang="0">
                  <a:pos x="103" y="105"/>
                </a:cxn>
                <a:cxn ang="0">
                  <a:pos x="101" y="123"/>
                </a:cxn>
                <a:cxn ang="0">
                  <a:pos x="96" y="137"/>
                </a:cxn>
                <a:cxn ang="0">
                  <a:pos x="90" y="151"/>
                </a:cxn>
                <a:cxn ang="0">
                  <a:pos x="81" y="161"/>
                </a:cxn>
                <a:cxn ang="0">
                  <a:pos x="74" y="171"/>
                </a:cxn>
                <a:cxn ang="0">
                  <a:pos x="64" y="176"/>
                </a:cxn>
                <a:cxn ang="0">
                  <a:pos x="53" y="178"/>
                </a:cxn>
                <a:cxn ang="0">
                  <a:pos x="42" y="176"/>
                </a:cxn>
                <a:cxn ang="0">
                  <a:pos x="32" y="171"/>
                </a:cxn>
                <a:cxn ang="0">
                  <a:pos x="22" y="161"/>
                </a:cxn>
                <a:cxn ang="0">
                  <a:pos x="15" y="151"/>
                </a:cxn>
                <a:cxn ang="0">
                  <a:pos x="7" y="137"/>
                </a:cxn>
                <a:cxn ang="0">
                  <a:pos x="4" y="123"/>
                </a:cxn>
                <a:cxn ang="0">
                  <a:pos x="0" y="105"/>
                </a:cxn>
                <a:cxn ang="0">
                  <a:pos x="0" y="88"/>
                </a:cxn>
                <a:cxn ang="0">
                  <a:pos x="0" y="72"/>
                </a:cxn>
                <a:cxn ang="0">
                  <a:pos x="2" y="57"/>
                </a:cxn>
                <a:cxn ang="0">
                  <a:pos x="5" y="43"/>
                </a:cxn>
                <a:cxn ang="0">
                  <a:pos x="11" y="32"/>
                </a:cxn>
                <a:cxn ang="0">
                  <a:pos x="16" y="21"/>
                </a:cxn>
                <a:cxn ang="0">
                  <a:pos x="23" y="12"/>
                </a:cxn>
                <a:cxn ang="0">
                  <a:pos x="31" y="4"/>
                </a:cxn>
                <a:cxn ang="0">
                  <a:pos x="41" y="0"/>
                </a:cxn>
                <a:cxn ang="0">
                  <a:pos x="52" y="8"/>
                </a:cxn>
                <a:cxn ang="0">
                  <a:pos x="65" y="14"/>
                </a:cxn>
                <a:cxn ang="0">
                  <a:pos x="68" y="8"/>
                </a:cxn>
                <a:cxn ang="0">
                  <a:pos x="70" y="4"/>
                </a:cxn>
              </a:cxnLst>
              <a:rect l="0" t="0" r="r" b="b"/>
              <a:pathLst>
                <a:path w="106" h="178">
                  <a:moveTo>
                    <a:pt x="70" y="4"/>
                  </a:moveTo>
                  <a:lnTo>
                    <a:pt x="76" y="9"/>
                  </a:lnTo>
                  <a:lnTo>
                    <a:pt x="84" y="17"/>
                  </a:lnTo>
                  <a:lnTo>
                    <a:pt x="89" y="26"/>
                  </a:lnTo>
                  <a:lnTo>
                    <a:pt x="95" y="37"/>
                  </a:lnTo>
                  <a:lnTo>
                    <a:pt x="98" y="48"/>
                  </a:lnTo>
                  <a:lnTo>
                    <a:pt x="102" y="60"/>
                  </a:lnTo>
                  <a:lnTo>
                    <a:pt x="105" y="74"/>
                  </a:lnTo>
                  <a:lnTo>
                    <a:pt x="106" y="88"/>
                  </a:lnTo>
                  <a:lnTo>
                    <a:pt x="103" y="105"/>
                  </a:lnTo>
                  <a:lnTo>
                    <a:pt x="101" y="123"/>
                  </a:lnTo>
                  <a:lnTo>
                    <a:pt x="96" y="137"/>
                  </a:lnTo>
                  <a:lnTo>
                    <a:pt x="90" y="151"/>
                  </a:lnTo>
                  <a:lnTo>
                    <a:pt x="81" y="161"/>
                  </a:lnTo>
                  <a:lnTo>
                    <a:pt x="74" y="171"/>
                  </a:lnTo>
                  <a:lnTo>
                    <a:pt x="64" y="176"/>
                  </a:lnTo>
                  <a:lnTo>
                    <a:pt x="53" y="178"/>
                  </a:lnTo>
                  <a:lnTo>
                    <a:pt x="42" y="176"/>
                  </a:lnTo>
                  <a:lnTo>
                    <a:pt x="32" y="171"/>
                  </a:lnTo>
                  <a:lnTo>
                    <a:pt x="22" y="161"/>
                  </a:lnTo>
                  <a:lnTo>
                    <a:pt x="15" y="151"/>
                  </a:lnTo>
                  <a:lnTo>
                    <a:pt x="7" y="137"/>
                  </a:lnTo>
                  <a:lnTo>
                    <a:pt x="4" y="123"/>
                  </a:lnTo>
                  <a:lnTo>
                    <a:pt x="0" y="105"/>
                  </a:lnTo>
                  <a:lnTo>
                    <a:pt x="0" y="88"/>
                  </a:lnTo>
                  <a:lnTo>
                    <a:pt x="0" y="72"/>
                  </a:lnTo>
                  <a:lnTo>
                    <a:pt x="2" y="57"/>
                  </a:lnTo>
                  <a:lnTo>
                    <a:pt x="5" y="43"/>
                  </a:lnTo>
                  <a:lnTo>
                    <a:pt x="11" y="32"/>
                  </a:lnTo>
                  <a:lnTo>
                    <a:pt x="16" y="21"/>
                  </a:lnTo>
                  <a:lnTo>
                    <a:pt x="23" y="12"/>
                  </a:lnTo>
                  <a:lnTo>
                    <a:pt x="31" y="4"/>
                  </a:lnTo>
                  <a:lnTo>
                    <a:pt x="41" y="0"/>
                  </a:lnTo>
                  <a:lnTo>
                    <a:pt x="52" y="8"/>
                  </a:lnTo>
                  <a:lnTo>
                    <a:pt x="65" y="14"/>
                  </a:lnTo>
                  <a:lnTo>
                    <a:pt x="68" y="8"/>
                  </a:lnTo>
                  <a:lnTo>
                    <a:pt x="7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7" name="Freeform 53"/>
            <p:cNvSpPr>
              <a:spLocks/>
            </p:cNvSpPr>
            <p:nvPr/>
          </p:nvSpPr>
          <p:spPr bwMode="auto">
            <a:xfrm>
              <a:off x="1971" y="2060"/>
              <a:ext cx="69" cy="51"/>
            </a:xfrm>
            <a:custGeom>
              <a:avLst/>
              <a:gdLst/>
              <a:ahLst/>
              <a:cxnLst>
                <a:cxn ang="0">
                  <a:pos x="4" y="84"/>
                </a:cxn>
                <a:cxn ang="0">
                  <a:pos x="0" y="73"/>
                </a:cxn>
                <a:cxn ang="0">
                  <a:pos x="2" y="64"/>
                </a:cxn>
                <a:cxn ang="0">
                  <a:pos x="7" y="54"/>
                </a:cxn>
                <a:cxn ang="0">
                  <a:pos x="17" y="45"/>
                </a:cxn>
                <a:cxn ang="0">
                  <a:pos x="28" y="35"/>
                </a:cxn>
                <a:cxn ang="0">
                  <a:pos x="44" y="25"/>
                </a:cxn>
                <a:cxn ang="0">
                  <a:pos x="61" y="16"/>
                </a:cxn>
                <a:cxn ang="0">
                  <a:pos x="81" y="10"/>
                </a:cxn>
                <a:cxn ang="0">
                  <a:pos x="88" y="7"/>
                </a:cxn>
                <a:cxn ang="0">
                  <a:pos x="96" y="5"/>
                </a:cxn>
                <a:cxn ang="0">
                  <a:pos x="103" y="3"/>
                </a:cxn>
                <a:cxn ang="0">
                  <a:pos x="112" y="2"/>
                </a:cxn>
                <a:cxn ang="0">
                  <a:pos x="118" y="0"/>
                </a:cxn>
                <a:cxn ang="0">
                  <a:pos x="125" y="0"/>
                </a:cxn>
                <a:cxn ang="0">
                  <a:pos x="132" y="0"/>
                </a:cxn>
                <a:cxn ang="0">
                  <a:pos x="139" y="0"/>
                </a:cxn>
                <a:cxn ang="0">
                  <a:pos x="136" y="6"/>
                </a:cxn>
                <a:cxn ang="0">
                  <a:pos x="132" y="16"/>
                </a:cxn>
                <a:cxn ang="0">
                  <a:pos x="123" y="16"/>
                </a:cxn>
                <a:cxn ang="0">
                  <a:pos x="116" y="26"/>
                </a:cxn>
                <a:cxn ang="0">
                  <a:pos x="108" y="38"/>
                </a:cxn>
                <a:cxn ang="0">
                  <a:pos x="101" y="48"/>
                </a:cxn>
                <a:cxn ang="0">
                  <a:pos x="95" y="59"/>
                </a:cxn>
                <a:cxn ang="0">
                  <a:pos x="87" y="69"/>
                </a:cxn>
                <a:cxn ang="0">
                  <a:pos x="80" y="79"/>
                </a:cxn>
                <a:cxn ang="0">
                  <a:pos x="72" y="90"/>
                </a:cxn>
                <a:cxn ang="0">
                  <a:pos x="65" y="100"/>
                </a:cxn>
                <a:cxn ang="0">
                  <a:pos x="54" y="100"/>
                </a:cxn>
                <a:cxn ang="0">
                  <a:pos x="42" y="100"/>
                </a:cxn>
                <a:cxn ang="0">
                  <a:pos x="32" y="99"/>
                </a:cxn>
                <a:cxn ang="0">
                  <a:pos x="24" y="98"/>
                </a:cxn>
                <a:cxn ang="0">
                  <a:pos x="16" y="95"/>
                </a:cxn>
                <a:cxn ang="0">
                  <a:pos x="10" y="92"/>
                </a:cxn>
                <a:cxn ang="0">
                  <a:pos x="6" y="88"/>
                </a:cxn>
                <a:cxn ang="0">
                  <a:pos x="4" y="84"/>
                </a:cxn>
              </a:cxnLst>
              <a:rect l="0" t="0" r="r" b="b"/>
              <a:pathLst>
                <a:path w="139" h="100">
                  <a:moveTo>
                    <a:pt x="4" y="84"/>
                  </a:moveTo>
                  <a:lnTo>
                    <a:pt x="0" y="73"/>
                  </a:lnTo>
                  <a:lnTo>
                    <a:pt x="2" y="64"/>
                  </a:lnTo>
                  <a:lnTo>
                    <a:pt x="7" y="54"/>
                  </a:lnTo>
                  <a:lnTo>
                    <a:pt x="17" y="45"/>
                  </a:lnTo>
                  <a:lnTo>
                    <a:pt x="28" y="35"/>
                  </a:lnTo>
                  <a:lnTo>
                    <a:pt x="44" y="25"/>
                  </a:lnTo>
                  <a:lnTo>
                    <a:pt x="61" y="16"/>
                  </a:lnTo>
                  <a:lnTo>
                    <a:pt x="81" y="10"/>
                  </a:lnTo>
                  <a:lnTo>
                    <a:pt x="88" y="7"/>
                  </a:lnTo>
                  <a:lnTo>
                    <a:pt x="96" y="5"/>
                  </a:lnTo>
                  <a:lnTo>
                    <a:pt x="103" y="3"/>
                  </a:lnTo>
                  <a:lnTo>
                    <a:pt x="112" y="2"/>
                  </a:lnTo>
                  <a:lnTo>
                    <a:pt x="118" y="0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9" y="0"/>
                  </a:lnTo>
                  <a:lnTo>
                    <a:pt x="136" y="6"/>
                  </a:lnTo>
                  <a:lnTo>
                    <a:pt x="132" y="16"/>
                  </a:lnTo>
                  <a:lnTo>
                    <a:pt x="123" y="16"/>
                  </a:lnTo>
                  <a:lnTo>
                    <a:pt x="116" y="26"/>
                  </a:lnTo>
                  <a:lnTo>
                    <a:pt x="108" y="38"/>
                  </a:lnTo>
                  <a:lnTo>
                    <a:pt x="101" y="48"/>
                  </a:lnTo>
                  <a:lnTo>
                    <a:pt x="95" y="59"/>
                  </a:lnTo>
                  <a:lnTo>
                    <a:pt x="87" y="69"/>
                  </a:lnTo>
                  <a:lnTo>
                    <a:pt x="80" y="79"/>
                  </a:lnTo>
                  <a:lnTo>
                    <a:pt x="72" y="90"/>
                  </a:lnTo>
                  <a:lnTo>
                    <a:pt x="65" y="100"/>
                  </a:lnTo>
                  <a:lnTo>
                    <a:pt x="54" y="100"/>
                  </a:lnTo>
                  <a:lnTo>
                    <a:pt x="42" y="100"/>
                  </a:lnTo>
                  <a:lnTo>
                    <a:pt x="32" y="99"/>
                  </a:lnTo>
                  <a:lnTo>
                    <a:pt x="24" y="98"/>
                  </a:lnTo>
                  <a:lnTo>
                    <a:pt x="16" y="95"/>
                  </a:lnTo>
                  <a:lnTo>
                    <a:pt x="10" y="92"/>
                  </a:lnTo>
                  <a:lnTo>
                    <a:pt x="6" y="88"/>
                  </a:lnTo>
                  <a:lnTo>
                    <a:pt x="4" y="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8" name="Freeform 54"/>
            <p:cNvSpPr>
              <a:spLocks/>
            </p:cNvSpPr>
            <p:nvPr/>
          </p:nvSpPr>
          <p:spPr bwMode="auto">
            <a:xfrm>
              <a:off x="1877" y="2067"/>
              <a:ext cx="76" cy="49"/>
            </a:xfrm>
            <a:custGeom>
              <a:avLst/>
              <a:gdLst/>
              <a:ahLst/>
              <a:cxnLst>
                <a:cxn ang="0">
                  <a:pos x="152" y="87"/>
                </a:cxn>
                <a:cxn ang="0">
                  <a:pos x="153" y="77"/>
                </a:cxn>
                <a:cxn ang="0">
                  <a:pos x="151" y="66"/>
                </a:cxn>
                <a:cxn ang="0">
                  <a:pos x="144" y="56"/>
                </a:cxn>
                <a:cxn ang="0">
                  <a:pos x="136" y="47"/>
                </a:cxn>
                <a:cxn ang="0">
                  <a:pos x="122" y="36"/>
                </a:cxn>
                <a:cxn ang="0">
                  <a:pos x="106" y="27"/>
                </a:cxn>
                <a:cxn ang="0">
                  <a:pos x="88" y="18"/>
                </a:cxn>
                <a:cxn ang="0">
                  <a:pos x="69" y="10"/>
                </a:cxn>
                <a:cxn ang="0">
                  <a:pos x="60" y="7"/>
                </a:cxn>
                <a:cxn ang="0">
                  <a:pos x="51" y="5"/>
                </a:cxn>
                <a:cxn ang="0">
                  <a:pos x="40" y="3"/>
                </a:cxn>
                <a:cxn ang="0">
                  <a:pos x="32" y="2"/>
                </a:cxn>
                <a:cxn ang="0">
                  <a:pos x="24" y="0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6" y="14"/>
                </a:cxn>
                <a:cxn ang="0">
                  <a:pos x="34" y="29"/>
                </a:cxn>
                <a:cxn ang="0">
                  <a:pos x="51" y="42"/>
                </a:cxn>
                <a:cxn ang="0">
                  <a:pos x="68" y="55"/>
                </a:cxn>
                <a:cxn ang="0">
                  <a:pos x="84" y="66"/>
                </a:cxn>
                <a:cxn ang="0">
                  <a:pos x="101" y="79"/>
                </a:cxn>
                <a:cxn ang="0">
                  <a:pos x="119" y="88"/>
                </a:cxn>
                <a:cxn ang="0">
                  <a:pos x="136" y="97"/>
                </a:cxn>
                <a:cxn ang="0">
                  <a:pos x="144" y="93"/>
                </a:cxn>
                <a:cxn ang="0">
                  <a:pos x="152" y="87"/>
                </a:cxn>
              </a:cxnLst>
              <a:rect l="0" t="0" r="r" b="b"/>
              <a:pathLst>
                <a:path w="153" h="97">
                  <a:moveTo>
                    <a:pt x="152" y="87"/>
                  </a:moveTo>
                  <a:lnTo>
                    <a:pt x="153" y="77"/>
                  </a:lnTo>
                  <a:lnTo>
                    <a:pt x="151" y="66"/>
                  </a:lnTo>
                  <a:lnTo>
                    <a:pt x="144" y="56"/>
                  </a:lnTo>
                  <a:lnTo>
                    <a:pt x="136" y="47"/>
                  </a:lnTo>
                  <a:lnTo>
                    <a:pt x="122" y="36"/>
                  </a:lnTo>
                  <a:lnTo>
                    <a:pt x="106" y="27"/>
                  </a:lnTo>
                  <a:lnTo>
                    <a:pt x="88" y="18"/>
                  </a:lnTo>
                  <a:lnTo>
                    <a:pt x="69" y="10"/>
                  </a:lnTo>
                  <a:lnTo>
                    <a:pt x="60" y="7"/>
                  </a:lnTo>
                  <a:lnTo>
                    <a:pt x="51" y="5"/>
                  </a:lnTo>
                  <a:lnTo>
                    <a:pt x="40" y="3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16" y="14"/>
                  </a:lnTo>
                  <a:lnTo>
                    <a:pt x="34" y="29"/>
                  </a:lnTo>
                  <a:lnTo>
                    <a:pt x="51" y="42"/>
                  </a:lnTo>
                  <a:lnTo>
                    <a:pt x="68" y="55"/>
                  </a:lnTo>
                  <a:lnTo>
                    <a:pt x="84" y="66"/>
                  </a:lnTo>
                  <a:lnTo>
                    <a:pt x="101" y="79"/>
                  </a:lnTo>
                  <a:lnTo>
                    <a:pt x="119" y="88"/>
                  </a:lnTo>
                  <a:lnTo>
                    <a:pt x="136" y="97"/>
                  </a:lnTo>
                  <a:lnTo>
                    <a:pt x="144" y="93"/>
                  </a:lnTo>
                  <a:lnTo>
                    <a:pt x="152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39" name="Freeform 55"/>
            <p:cNvSpPr>
              <a:spLocks/>
            </p:cNvSpPr>
            <p:nvPr/>
          </p:nvSpPr>
          <p:spPr bwMode="auto">
            <a:xfrm>
              <a:off x="1971" y="2106"/>
              <a:ext cx="37" cy="23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61" y="0"/>
                </a:cxn>
                <a:cxn ang="0">
                  <a:pos x="49" y="1"/>
                </a:cxn>
                <a:cxn ang="0">
                  <a:pos x="37" y="1"/>
                </a:cxn>
                <a:cxn ang="0">
                  <a:pos x="28" y="4"/>
                </a:cxn>
                <a:cxn ang="0">
                  <a:pos x="20" y="6"/>
                </a:cxn>
                <a:cxn ang="0">
                  <a:pos x="12" y="10"/>
                </a:cxn>
                <a:cxn ang="0">
                  <a:pos x="6" y="13"/>
                </a:cxn>
                <a:cxn ang="0">
                  <a:pos x="4" y="19"/>
                </a:cxn>
                <a:cxn ang="0">
                  <a:pos x="0" y="23"/>
                </a:cxn>
                <a:cxn ang="0">
                  <a:pos x="0" y="29"/>
                </a:cxn>
                <a:cxn ang="0">
                  <a:pos x="0" y="34"/>
                </a:cxn>
                <a:cxn ang="0">
                  <a:pos x="4" y="43"/>
                </a:cxn>
                <a:cxn ang="0">
                  <a:pos x="12" y="44"/>
                </a:cxn>
                <a:cxn ang="0">
                  <a:pos x="22" y="45"/>
                </a:cxn>
                <a:cxn ang="0">
                  <a:pos x="31" y="45"/>
                </a:cxn>
                <a:cxn ang="0">
                  <a:pos x="40" y="46"/>
                </a:cxn>
                <a:cxn ang="0">
                  <a:pos x="49" y="35"/>
                </a:cxn>
                <a:cxn ang="0">
                  <a:pos x="58" y="25"/>
                </a:cxn>
                <a:cxn ang="0">
                  <a:pos x="61" y="19"/>
                </a:cxn>
                <a:cxn ang="0">
                  <a:pos x="65" y="13"/>
                </a:cxn>
                <a:cxn ang="0">
                  <a:pos x="69" y="7"/>
                </a:cxn>
                <a:cxn ang="0">
                  <a:pos x="74" y="2"/>
                </a:cxn>
              </a:cxnLst>
              <a:rect l="0" t="0" r="r" b="b"/>
              <a:pathLst>
                <a:path w="74" h="46">
                  <a:moveTo>
                    <a:pt x="74" y="2"/>
                  </a:moveTo>
                  <a:lnTo>
                    <a:pt x="61" y="0"/>
                  </a:lnTo>
                  <a:lnTo>
                    <a:pt x="49" y="1"/>
                  </a:lnTo>
                  <a:lnTo>
                    <a:pt x="37" y="1"/>
                  </a:lnTo>
                  <a:lnTo>
                    <a:pt x="28" y="4"/>
                  </a:lnTo>
                  <a:lnTo>
                    <a:pt x="20" y="6"/>
                  </a:lnTo>
                  <a:lnTo>
                    <a:pt x="12" y="10"/>
                  </a:lnTo>
                  <a:lnTo>
                    <a:pt x="6" y="13"/>
                  </a:lnTo>
                  <a:lnTo>
                    <a:pt x="4" y="19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4" y="43"/>
                  </a:lnTo>
                  <a:lnTo>
                    <a:pt x="12" y="44"/>
                  </a:lnTo>
                  <a:lnTo>
                    <a:pt x="22" y="45"/>
                  </a:lnTo>
                  <a:lnTo>
                    <a:pt x="31" y="45"/>
                  </a:lnTo>
                  <a:lnTo>
                    <a:pt x="40" y="46"/>
                  </a:lnTo>
                  <a:lnTo>
                    <a:pt x="49" y="35"/>
                  </a:lnTo>
                  <a:lnTo>
                    <a:pt x="58" y="25"/>
                  </a:lnTo>
                  <a:lnTo>
                    <a:pt x="61" y="19"/>
                  </a:lnTo>
                  <a:lnTo>
                    <a:pt x="65" y="13"/>
                  </a:lnTo>
                  <a:lnTo>
                    <a:pt x="69" y="7"/>
                  </a:lnTo>
                  <a:lnTo>
                    <a:pt x="74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40" name="Freeform 56"/>
            <p:cNvSpPr>
              <a:spLocks/>
            </p:cNvSpPr>
            <p:nvPr/>
          </p:nvSpPr>
          <p:spPr bwMode="auto">
            <a:xfrm>
              <a:off x="1927" y="2084"/>
              <a:ext cx="79" cy="45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93" y="0"/>
                </a:cxn>
                <a:cxn ang="0">
                  <a:pos x="106" y="3"/>
                </a:cxn>
                <a:cxn ang="0">
                  <a:pos x="119" y="8"/>
                </a:cxn>
                <a:cxn ang="0">
                  <a:pos x="131" y="15"/>
                </a:cxn>
                <a:cxn ang="0">
                  <a:pos x="141" y="22"/>
                </a:cxn>
                <a:cxn ang="0">
                  <a:pos x="148" y="31"/>
                </a:cxn>
                <a:cxn ang="0">
                  <a:pos x="154" y="41"/>
                </a:cxn>
                <a:cxn ang="0">
                  <a:pos x="158" y="53"/>
                </a:cxn>
                <a:cxn ang="0">
                  <a:pos x="151" y="62"/>
                </a:cxn>
                <a:cxn ang="0">
                  <a:pos x="143" y="71"/>
                </a:cxn>
                <a:cxn ang="0">
                  <a:pos x="136" y="79"/>
                </a:cxn>
                <a:cxn ang="0">
                  <a:pos x="128" y="90"/>
                </a:cxn>
                <a:cxn ang="0">
                  <a:pos x="112" y="89"/>
                </a:cxn>
                <a:cxn ang="0">
                  <a:pos x="98" y="87"/>
                </a:cxn>
                <a:cxn ang="0">
                  <a:pos x="82" y="82"/>
                </a:cxn>
                <a:cxn ang="0">
                  <a:pos x="66" y="77"/>
                </a:cxn>
                <a:cxn ang="0">
                  <a:pos x="50" y="70"/>
                </a:cxn>
                <a:cxn ang="0">
                  <a:pos x="34" y="63"/>
                </a:cxn>
                <a:cxn ang="0">
                  <a:pos x="18" y="54"/>
                </a:cxn>
                <a:cxn ang="0">
                  <a:pos x="0" y="46"/>
                </a:cxn>
                <a:cxn ang="0">
                  <a:pos x="3" y="36"/>
                </a:cxn>
                <a:cxn ang="0">
                  <a:pos x="9" y="26"/>
                </a:cxn>
                <a:cxn ang="0">
                  <a:pos x="16" y="18"/>
                </a:cxn>
                <a:cxn ang="0">
                  <a:pos x="26" y="12"/>
                </a:cxn>
                <a:cxn ang="0">
                  <a:pos x="36" y="6"/>
                </a:cxn>
                <a:cxn ang="0">
                  <a:pos x="50" y="3"/>
                </a:cxn>
                <a:cxn ang="0">
                  <a:pos x="63" y="0"/>
                </a:cxn>
                <a:cxn ang="0">
                  <a:pos x="79" y="0"/>
                </a:cxn>
              </a:cxnLst>
              <a:rect l="0" t="0" r="r" b="b"/>
              <a:pathLst>
                <a:path w="158" h="90">
                  <a:moveTo>
                    <a:pt x="79" y="0"/>
                  </a:moveTo>
                  <a:lnTo>
                    <a:pt x="93" y="0"/>
                  </a:lnTo>
                  <a:lnTo>
                    <a:pt x="106" y="3"/>
                  </a:lnTo>
                  <a:lnTo>
                    <a:pt x="119" y="8"/>
                  </a:lnTo>
                  <a:lnTo>
                    <a:pt x="131" y="15"/>
                  </a:lnTo>
                  <a:lnTo>
                    <a:pt x="141" y="22"/>
                  </a:lnTo>
                  <a:lnTo>
                    <a:pt x="148" y="31"/>
                  </a:lnTo>
                  <a:lnTo>
                    <a:pt x="154" y="41"/>
                  </a:lnTo>
                  <a:lnTo>
                    <a:pt x="158" y="53"/>
                  </a:lnTo>
                  <a:lnTo>
                    <a:pt x="151" y="62"/>
                  </a:lnTo>
                  <a:lnTo>
                    <a:pt x="143" y="71"/>
                  </a:lnTo>
                  <a:lnTo>
                    <a:pt x="136" y="79"/>
                  </a:lnTo>
                  <a:lnTo>
                    <a:pt x="128" y="90"/>
                  </a:lnTo>
                  <a:lnTo>
                    <a:pt x="112" y="89"/>
                  </a:lnTo>
                  <a:lnTo>
                    <a:pt x="98" y="87"/>
                  </a:lnTo>
                  <a:lnTo>
                    <a:pt x="82" y="82"/>
                  </a:lnTo>
                  <a:lnTo>
                    <a:pt x="66" y="77"/>
                  </a:lnTo>
                  <a:lnTo>
                    <a:pt x="50" y="70"/>
                  </a:lnTo>
                  <a:lnTo>
                    <a:pt x="34" y="63"/>
                  </a:lnTo>
                  <a:lnTo>
                    <a:pt x="18" y="54"/>
                  </a:lnTo>
                  <a:lnTo>
                    <a:pt x="0" y="46"/>
                  </a:lnTo>
                  <a:lnTo>
                    <a:pt x="3" y="36"/>
                  </a:lnTo>
                  <a:lnTo>
                    <a:pt x="9" y="26"/>
                  </a:lnTo>
                  <a:lnTo>
                    <a:pt x="16" y="18"/>
                  </a:lnTo>
                  <a:lnTo>
                    <a:pt x="26" y="12"/>
                  </a:lnTo>
                  <a:lnTo>
                    <a:pt x="36" y="6"/>
                  </a:lnTo>
                  <a:lnTo>
                    <a:pt x="50" y="3"/>
                  </a:lnTo>
                  <a:lnTo>
                    <a:pt x="63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41" name="Freeform 57"/>
            <p:cNvSpPr>
              <a:spLocks/>
            </p:cNvSpPr>
            <p:nvPr/>
          </p:nvSpPr>
          <p:spPr bwMode="auto">
            <a:xfrm>
              <a:off x="634" y="1270"/>
              <a:ext cx="318" cy="152"/>
            </a:xfrm>
            <a:custGeom>
              <a:avLst/>
              <a:gdLst/>
              <a:ahLst/>
              <a:cxnLst>
                <a:cxn ang="0">
                  <a:pos x="172" y="104"/>
                </a:cxn>
                <a:cxn ang="0">
                  <a:pos x="112" y="115"/>
                </a:cxn>
                <a:cxn ang="0">
                  <a:pos x="55" y="129"/>
                </a:cxn>
                <a:cxn ang="0">
                  <a:pos x="11" y="160"/>
                </a:cxn>
                <a:cxn ang="0">
                  <a:pos x="8" y="188"/>
                </a:cxn>
                <a:cxn ang="0">
                  <a:pos x="26" y="197"/>
                </a:cxn>
                <a:cxn ang="0">
                  <a:pos x="44" y="205"/>
                </a:cxn>
                <a:cxn ang="0">
                  <a:pos x="71" y="209"/>
                </a:cxn>
                <a:cxn ang="0">
                  <a:pos x="98" y="208"/>
                </a:cxn>
                <a:cxn ang="0">
                  <a:pos x="85" y="220"/>
                </a:cxn>
                <a:cxn ang="0">
                  <a:pos x="58" y="244"/>
                </a:cxn>
                <a:cxn ang="0">
                  <a:pos x="55" y="269"/>
                </a:cxn>
                <a:cxn ang="0">
                  <a:pos x="103" y="288"/>
                </a:cxn>
                <a:cxn ang="0">
                  <a:pos x="146" y="281"/>
                </a:cxn>
                <a:cxn ang="0">
                  <a:pos x="173" y="263"/>
                </a:cxn>
                <a:cxn ang="0">
                  <a:pos x="186" y="248"/>
                </a:cxn>
                <a:cxn ang="0">
                  <a:pos x="192" y="253"/>
                </a:cxn>
                <a:cxn ang="0">
                  <a:pos x="199" y="270"/>
                </a:cxn>
                <a:cxn ang="0">
                  <a:pos x="207" y="286"/>
                </a:cxn>
                <a:cxn ang="0">
                  <a:pos x="225" y="298"/>
                </a:cxn>
                <a:cxn ang="0">
                  <a:pos x="264" y="304"/>
                </a:cxn>
                <a:cxn ang="0">
                  <a:pos x="303" y="301"/>
                </a:cxn>
                <a:cxn ang="0">
                  <a:pos x="330" y="288"/>
                </a:cxn>
                <a:cxn ang="0">
                  <a:pos x="347" y="263"/>
                </a:cxn>
                <a:cxn ang="0">
                  <a:pos x="354" y="246"/>
                </a:cxn>
                <a:cxn ang="0">
                  <a:pos x="379" y="259"/>
                </a:cxn>
                <a:cxn ang="0">
                  <a:pos x="421" y="271"/>
                </a:cxn>
                <a:cxn ang="0">
                  <a:pos x="476" y="265"/>
                </a:cxn>
                <a:cxn ang="0">
                  <a:pos x="517" y="238"/>
                </a:cxn>
                <a:cxn ang="0">
                  <a:pos x="518" y="217"/>
                </a:cxn>
                <a:cxn ang="0">
                  <a:pos x="506" y="200"/>
                </a:cxn>
                <a:cxn ang="0">
                  <a:pos x="492" y="191"/>
                </a:cxn>
                <a:cxn ang="0">
                  <a:pos x="507" y="188"/>
                </a:cxn>
                <a:cxn ang="0">
                  <a:pos x="553" y="188"/>
                </a:cxn>
                <a:cxn ang="0">
                  <a:pos x="601" y="180"/>
                </a:cxn>
                <a:cxn ang="0">
                  <a:pos x="631" y="154"/>
                </a:cxn>
                <a:cxn ang="0">
                  <a:pos x="629" y="108"/>
                </a:cxn>
                <a:cxn ang="0">
                  <a:pos x="603" y="84"/>
                </a:cxn>
                <a:cxn ang="0">
                  <a:pos x="571" y="74"/>
                </a:cxn>
                <a:cxn ang="0">
                  <a:pos x="546" y="74"/>
                </a:cxn>
                <a:cxn ang="0">
                  <a:pos x="588" y="42"/>
                </a:cxn>
                <a:cxn ang="0">
                  <a:pos x="593" y="5"/>
                </a:cxn>
                <a:cxn ang="0">
                  <a:pos x="525" y="2"/>
                </a:cxn>
                <a:cxn ang="0">
                  <a:pos x="442" y="31"/>
                </a:cxn>
                <a:cxn ang="0">
                  <a:pos x="380" y="83"/>
                </a:cxn>
                <a:cxn ang="0">
                  <a:pos x="314" y="111"/>
                </a:cxn>
                <a:cxn ang="0">
                  <a:pos x="250" y="117"/>
                </a:cxn>
                <a:cxn ang="0">
                  <a:pos x="207" y="106"/>
                </a:cxn>
              </a:cxnLst>
              <a:rect l="0" t="0" r="r" b="b"/>
              <a:pathLst>
                <a:path w="635" h="304">
                  <a:moveTo>
                    <a:pt x="200" y="96"/>
                  </a:moveTo>
                  <a:lnTo>
                    <a:pt x="172" y="104"/>
                  </a:lnTo>
                  <a:lnTo>
                    <a:pt x="144" y="110"/>
                  </a:lnTo>
                  <a:lnTo>
                    <a:pt x="112" y="115"/>
                  </a:lnTo>
                  <a:lnTo>
                    <a:pt x="83" y="122"/>
                  </a:lnTo>
                  <a:lnTo>
                    <a:pt x="55" y="129"/>
                  </a:lnTo>
                  <a:lnTo>
                    <a:pt x="31" y="143"/>
                  </a:lnTo>
                  <a:lnTo>
                    <a:pt x="11" y="160"/>
                  </a:lnTo>
                  <a:lnTo>
                    <a:pt x="0" y="186"/>
                  </a:lnTo>
                  <a:lnTo>
                    <a:pt x="8" y="188"/>
                  </a:lnTo>
                  <a:lnTo>
                    <a:pt x="17" y="193"/>
                  </a:lnTo>
                  <a:lnTo>
                    <a:pt x="26" y="197"/>
                  </a:lnTo>
                  <a:lnTo>
                    <a:pt x="35" y="202"/>
                  </a:lnTo>
                  <a:lnTo>
                    <a:pt x="44" y="205"/>
                  </a:lnTo>
                  <a:lnTo>
                    <a:pt x="58" y="208"/>
                  </a:lnTo>
                  <a:lnTo>
                    <a:pt x="71" y="209"/>
                  </a:lnTo>
                  <a:lnTo>
                    <a:pt x="90" y="209"/>
                  </a:lnTo>
                  <a:lnTo>
                    <a:pt x="98" y="208"/>
                  </a:lnTo>
                  <a:lnTo>
                    <a:pt x="96" y="213"/>
                  </a:lnTo>
                  <a:lnTo>
                    <a:pt x="85" y="220"/>
                  </a:lnTo>
                  <a:lnTo>
                    <a:pt x="71" y="232"/>
                  </a:lnTo>
                  <a:lnTo>
                    <a:pt x="58" y="244"/>
                  </a:lnTo>
                  <a:lnTo>
                    <a:pt x="50" y="257"/>
                  </a:lnTo>
                  <a:lnTo>
                    <a:pt x="55" y="269"/>
                  </a:lnTo>
                  <a:lnTo>
                    <a:pt x="77" y="283"/>
                  </a:lnTo>
                  <a:lnTo>
                    <a:pt x="103" y="288"/>
                  </a:lnTo>
                  <a:lnTo>
                    <a:pt x="128" y="288"/>
                  </a:lnTo>
                  <a:lnTo>
                    <a:pt x="146" y="281"/>
                  </a:lnTo>
                  <a:lnTo>
                    <a:pt x="162" y="273"/>
                  </a:lnTo>
                  <a:lnTo>
                    <a:pt x="173" y="263"/>
                  </a:lnTo>
                  <a:lnTo>
                    <a:pt x="182" y="255"/>
                  </a:lnTo>
                  <a:lnTo>
                    <a:pt x="186" y="248"/>
                  </a:lnTo>
                  <a:lnTo>
                    <a:pt x="188" y="246"/>
                  </a:lnTo>
                  <a:lnTo>
                    <a:pt x="192" y="253"/>
                  </a:lnTo>
                  <a:lnTo>
                    <a:pt x="196" y="262"/>
                  </a:lnTo>
                  <a:lnTo>
                    <a:pt x="199" y="270"/>
                  </a:lnTo>
                  <a:lnTo>
                    <a:pt x="203" y="278"/>
                  </a:lnTo>
                  <a:lnTo>
                    <a:pt x="207" y="286"/>
                  </a:lnTo>
                  <a:lnTo>
                    <a:pt x="215" y="293"/>
                  </a:lnTo>
                  <a:lnTo>
                    <a:pt x="225" y="298"/>
                  </a:lnTo>
                  <a:lnTo>
                    <a:pt x="240" y="303"/>
                  </a:lnTo>
                  <a:lnTo>
                    <a:pt x="264" y="304"/>
                  </a:lnTo>
                  <a:lnTo>
                    <a:pt x="285" y="304"/>
                  </a:lnTo>
                  <a:lnTo>
                    <a:pt x="303" y="301"/>
                  </a:lnTo>
                  <a:lnTo>
                    <a:pt x="319" y="296"/>
                  </a:lnTo>
                  <a:lnTo>
                    <a:pt x="330" y="288"/>
                  </a:lnTo>
                  <a:lnTo>
                    <a:pt x="340" y="277"/>
                  </a:lnTo>
                  <a:lnTo>
                    <a:pt x="347" y="263"/>
                  </a:lnTo>
                  <a:lnTo>
                    <a:pt x="352" y="246"/>
                  </a:lnTo>
                  <a:lnTo>
                    <a:pt x="354" y="246"/>
                  </a:lnTo>
                  <a:lnTo>
                    <a:pt x="363" y="251"/>
                  </a:lnTo>
                  <a:lnTo>
                    <a:pt x="379" y="259"/>
                  </a:lnTo>
                  <a:lnTo>
                    <a:pt x="399" y="267"/>
                  </a:lnTo>
                  <a:lnTo>
                    <a:pt x="421" y="271"/>
                  </a:lnTo>
                  <a:lnTo>
                    <a:pt x="448" y="272"/>
                  </a:lnTo>
                  <a:lnTo>
                    <a:pt x="476" y="265"/>
                  </a:lnTo>
                  <a:lnTo>
                    <a:pt x="508" y="249"/>
                  </a:lnTo>
                  <a:lnTo>
                    <a:pt x="517" y="238"/>
                  </a:lnTo>
                  <a:lnTo>
                    <a:pt x="519" y="227"/>
                  </a:lnTo>
                  <a:lnTo>
                    <a:pt x="518" y="217"/>
                  </a:lnTo>
                  <a:lnTo>
                    <a:pt x="513" y="209"/>
                  </a:lnTo>
                  <a:lnTo>
                    <a:pt x="506" y="200"/>
                  </a:lnTo>
                  <a:lnTo>
                    <a:pt x="498" y="195"/>
                  </a:lnTo>
                  <a:lnTo>
                    <a:pt x="492" y="191"/>
                  </a:lnTo>
                  <a:lnTo>
                    <a:pt x="491" y="190"/>
                  </a:lnTo>
                  <a:lnTo>
                    <a:pt x="507" y="188"/>
                  </a:lnTo>
                  <a:lnTo>
                    <a:pt x="528" y="188"/>
                  </a:lnTo>
                  <a:lnTo>
                    <a:pt x="553" y="188"/>
                  </a:lnTo>
                  <a:lnTo>
                    <a:pt x="578" y="187"/>
                  </a:lnTo>
                  <a:lnTo>
                    <a:pt x="601" y="180"/>
                  </a:lnTo>
                  <a:lnTo>
                    <a:pt x="619" y="171"/>
                  </a:lnTo>
                  <a:lnTo>
                    <a:pt x="631" y="154"/>
                  </a:lnTo>
                  <a:lnTo>
                    <a:pt x="635" y="129"/>
                  </a:lnTo>
                  <a:lnTo>
                    <a:pt x="629" y="108"/>
                  </a:lnTo>
                  <a:lnTo>
                    <a:pt x="618" y="94"/>
                  </a:lnTo>
                  <a:lnTo>
                    <a:pt x="603" y="84"/>
                  </a:lnTo>
                  <a:lnTo>
                    <a:pt x="587" y="78"/>
                  </a:lnTo>
                  <a:lnTo>
                    <a:pt x="571" y="74"/>
                  </a:lnTo>
                  <a:lnTo>
                    <a:pt x="556" y="74"/>
                  </a:lnTo>
                  <a:lnTo>
                    <a:pt x="546" y="74"/>
                  </a:lnTo>
                  <a:lnTo>
                    <a:pt x="544" y="75"/>
                  </a:lnTo>
                  <a:lnTo>
                    <a:pt x="588" y="42"/>
                  </a:lnTo>
                  <a:lnTo>
                    <a:pt x="603" y="19"/>
                  </a:lnTo>
                  <a:lnTo>
                    <a:pt x="593" y="5"/>
                  </a:lnTo>
                  <a:lnTo>
                    <a:pt x="566" y="0"/>
                  </a:lnTo>
                  <a:lnTo>
                    <a:pt x="525" y="2"/>
                  </a:lnTo>
                  <a:lnTo>
                    <a:pt x="482" y="13"/>
                  </a:lnTo>
                  <a:lnTo>
                    <a:pt x="442" y="31"/>
                  </a:lnTo>
                  <a:lnTo>
                    <a:pt x="409" y="58"/>
                  </a:lnTo>
                  <a:lnTo>
                    <a:pt x="380" y="83"/>
                  </a:lnTo>
                  <a:lnTo>
                    <a:pt x="348" y="100"/>
                  </a:lnTo>
                  <a:lnTo>
                    <a:pt x="314" y="111"/>
                  </a:lnTo>
                  <a:lnTo>
                    <a:pt x="280" y="117"/>
                  </a:lnTo>
                  <a:lnTo>
                    <a:pt x="250" y="117"/>
                  </a:lnTo>
                  <a:lnTo>
                    <a:pt x="224" y="114"/>
                  </a:lnTo>
                  <a:lnTo>
                    <a:pt x="207" y="106"/>
                  </a:lnTo>
                  <a:lnTo>
                    <a:pt x="200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42" name="Freeform 58"/>
            <p:cNvSpPr>
              <a:spLocks/>
            </p:cNvSpPr>
            <p:nvPr/>
          </p:nvSpPr>
          <p:spPr bwMode="auto">
            <a:xfrm>
              <a:off x="1903" y="1789"/>
              <a:ext cx="318" cy="120"/>
            </a:xfrm>
            <a:custGeom>
              <a:avLst/>
              <a:gdLst/>
              <a:ahLst/>
              <a:cxnLst>
                <a:cxn ang="0">
                  <a:pos x="192" y="16"/>
                </a:cxn>
                <a:cxn ang="0">
                  <a:pos x="132" y="14"/>
                </a:cxn>
                <a:cxn ang="0">
                  <a:pos x="72" y="15"/>
                </a:cxn>
                <a:cxn ang="0">
                  <a:pos x="19" y="32"/>
                </a:cxn>
                <a:cxn ang="0">
                  <a:pos x="8" y="59"/>
                </a:cxn>
                <a:cxn ang="0">
                  <a:pos x="24" y="73"/>
                </a:cxn>
                <a:cxn ang="0">
                  <a:pos x="37" y="85"/>
                </a:cxn>
                <a:cxn ang="0">
                  <a:pos x="61" y="94"/>
                </a:cxn>
                <a:cxn ang="0">
                  <a:pos x="87" y="98"/>
                </a:cxn>
                <a:cxn ang="0">
                  <a:pos x="69" y="106"/>
                </a:cxn>
                <a:cxn ang="0">
                  <a:pos x="36" y="122"/>
                </a:cxn>
                <a:cxn ang="0">
                  <a:pos x="25" y="146"/>
                </a:cxn>
                <a:cxn ang="0">
                  <a:pos x="66" y="176"/>
                </a:cxn>
                <a:cxn ang="0">
                  <a:pos x="107" y="180"/>
                </a:cxn>
                <a:cxn ang="0">
                  <a:pos x="141" y="169"/>
                </a:cxn>
                <a:cxn ang="0">
                  <a:pos x="157" y="155"/>
                </a:cxn>
                <a:cxn ang="0">
                  <a:pos x="160" y="161"/>
                </a:cxn>
                <a:cxn ang="0">
                  <a:pos x="160" y="180"/>
                </a:cxn>
                <a:cxn ang="0">
                  <a:pos x="164" y="199"/>
                </a:cxn>
                <a:cxn ang="0">
                  <a:pos x="178" y="216"/>
                </a:cxn>
                <a:cxn ang="0">
                  <a:pos x="216" y="229"/>
                </a:cxn>
                <a:cxn ang="0">
                  <a:pos x="254" y="234"/>
                </a:cxn>
                <a:cxn ang="0">
                  <a:pos x="282" y="228"/>
                </a:cxn>
                <a:cxn ang="0">
                  <a:pos x="304" y="207"/>
                </a:cxn>
                <a:cxn ang="0">
                  <a:pos x="319" y="192"/>
                </a:cxn>
                <a:cxn ang="0">
                  <a:pos x="338" y="209"/>
                </a:cxn>
                <a:cxn ang="0">
                  <a:pos x="372" y="231"/>
                </a:cxn>
                <a:cxn ang="0">
                  <a:pos x="428" y="239"/>
                </a:cxn>
                <a:cxn ang="0">
                  <a:pos x="476" y="222"/>
                </a:cxn>
                <a:cxn ang="0">
                  <a:pos x="485" y="203"/>
                </a:cxn>
                <a:cxn ang="0">
                  <a:pos x="481" y="184"/>
                </a:cxn>
                <a:cxn ang="0">
                  <a:pos x="473" y="172"/>
                </a:cxn>
                <a:cxn ang="0">
                  <a:pos x="487" y="172"/>
                </a:cxn>
                <a:cxn ang="0">
                  <a:pos x="532" y="182"/>
                </a:cxn>
                <a:cxn ang="0">
                  <a:pos x="580" y="186"/>
                </a:cxn>
                <a:cxn ang="0">
                  <a:pos x="618" y="167"/>
                </a:cxn>
                <a:cxn ang="0">
                  <a:pos x="632" y="123"/>
                </a:cxn>
                <a:cxn ang="0">
                  <a:pos x="614" y="94"/>
                </a:cxn>
                <a:cxn ang="0">
                  <a:pos x="586" y="79"/>
                </a:cxn>
                <a:cxn ang="0">
                  <a:pos x="566" y="74"/>
                </a:cxn>
                <a:cxn ang="0">
                  <a:pos x="615" y="53"/>
                </a:cxn>
                <a:cxn ang="0">
                  <a:pos x="631" y="19"/>
                </a:cxn>
                <a:cxn ang="0">
                  <a:pos x="567" y="0"/>
                </a:cxn>
                <a:cxn ang="0">
                  <a:pos x="474" y="8"/>
                </a:cxn>
                <a:cxn ang="0">
                  <a:pos x="399" y="42"/>
                </a:cxn>
                <a:cxn ang="0">
                  <a:pos x="327" y="54"/>
                </a:cxn>
                <a:cxn ang="0">
                  <a:pos x="264" y="45"/>
                </a:cxn>
                <a:cxn ang="0">
                  <a:pos x="226" y="25"/>
                </a:cxn>
              </a:cxnLst>
              <a:rect l="0" t="0" r="r" b="b"/>
              <a:pathLst>
                <a:path w="637" h="239">
                  <a:moveTo>
                    <a:pt x="222" y="14"/>
                  </a:moveTo>
                  <a:lnTo>
                    <a:pt x="192" y="16"/>
                  </a:lnTo>
                  <a:lnTo>
                    <a:pt x="162" y="16"/>
                  </a:lnTo>
                  <a:lnTo>
                    <a:pt x="132" y="14"/>
                  </a:lnTo>
                  <a:lnTo>
                    <a:pt x="101" y="14"/>
                  </a:lnTo>
                  <a:lnTo>
                    <a:pt x="72" y="15"/>
                  </a:lnTo>
                  <a:lnTo>
                    <a:pt x="43" y="21"/>
                  </a:lnTo>
                  <a:lnTo>
                    <a:pt x="19" y="32"/>
                  </a:lnTo>
                  <a:lnTo>
                    <a:pt x="0" y="53"/>
                  </a:lnTo>
                  <a:lnTo>
                    <a:pt x="8" y="59"/>
                  </a:lnTo>
                  <a:lnTo>
                    <a:pt x="16" y="67"/>
                  </a:lnTo>
                  <a:lnTo>
                    <a:pt x="24" y="73"/>
                  </a:lnTo>
                  <a:lnTo>
                    <a:pt x="31" y="80"/>
                  </a:lnTo>
                  <a:lnTo>
                    <a:pt x="37" y="85"/>
                  </a:lnTo>
                  <a:lnTo>
                    <a:pt x="47" y="90"/>
                  </a:lnTo>
                  <a:lnTo>
                    <a:pt x="61" y="94"/>
                  </a:lnTo>
                  <a:lnTo>
                    <a:pt x="78" y="97"/>
                  </a:lnTo>
                  <a:lnTo>
                    <a:pt x="87" y="98"/>
                  </a:lnTo>
                  <a:lnTo>
                    <a:pt x="83" y="101"/>
                  </a:lnTo>
                  <a:lnTo>
                    <a:pt x="69" y="106"/>
                  </a:lnTo>
                  <a:lnTo>
                    <a:pt x="52" y="114"/>
                  </a:lnTo>
                  <a:lnTo>
                    <a:pt x="36" y="122"/>
                  </a:lnTo>
                  <a:lnTo>
                    <a:pt x="26" y="133"/>
                  </a:lnTo>
                  <a:lnTo>
                    <a:pt x="25" y="146"/>
                  </a:lnTo>
                  <a:lnTo>
                    <a:pt x="41" y="164"/>
                  </a:lnTo>
                  <a:lnTo>
                    <a:pt x="66" y="176"/>
                  </a:lnTo>
                  <a:lnTo>
                    <a:pt x="88" y="181"/>
                  </a:lnTo>
                  <a:lnTo>
                    <a:pt x="107" y="180"/>
                  </a:lnTo>
                  <a:lnTo>
                    <a:pt x="127" y="176"/>
                  </a:lnTo>
                  <a:lnTo>
                    <a:pt x="141" y="169"/>
                  </a:lnTo>
                  <a:lnTo>
                    <a:pt x="151" y="161"/>
                  </a:lnTo>
                  <a:lnTo>
                    <a:pt x="157" y="155"/>
                  </a:lnTo>
                  <a:lnTo>
                    <a:pt x="160" y="153"/>
                  </a:lnTo>
                  <a:lnTo>
                    <a:pt x="160" y="161"/>
                  </a:lnTo>
                  <a:lnTo>
                    <a:pt x="160" y="171"/>
                  </a:lnTo>
                  <a:lnTo>
                    <a:pt x="160" y="180"/>
                  </a:lnTo>
                  <a:lnTo>
                    <a:pt x="162" y="190"/>
                  </a:lnTo>
                  <a:lnTo>
                    <a:pt x="164" y="199"/>
                  </a:lnTo>
                  <a:lnTo>
                    <a:pt x="169" y="208"/>
                  </a:lnTo>
                  <a:lnTo>
                    <a:pt x="178" y="216"/>
                  </a:lnTo>
                  <a:lnTo>
                    <a:pt x="194" y="224"/>
                  </a:lnTo>
                  <a:lnTo>
                    <a:pt x="216" y="229"/>
                  </a:lnTo>
                  <a:lnTo>
                    <a:pt x="236" y="233"/>
                  </a:lnTo>
                  <a:lnTo>
                    <a:pt x="254" y="234"/>
                  </a:lnTo>
                  <a:lnTo>
                    <a:pt x="270" y="233"/>
                  </a:lnTo>
                  <a:lnTo>
                    <a:pt x="282" y="228"/>
                  </a:lnTo>
                  <a:lnTo>
                    <a:pt x="295" y="220"/>
                  </a:lnTo>
                  <a:lnTo>
                    <a:pt x="304" y="207"/>
                  </a:lnTo>
                  <a:lnTo>
                    <a:pt x="317" y="193"/>
                  </a:lnTo>
                  <a:lnTo>
                    <a:pt x="319" y="192"/>
                  </a:lnTo>
                  <a:lnTo>
                    <a:pt x="327" y="199"/>
                  </a:lnTo>
                  <a:lnTo>
                    <a:pt x="338" y="209"/>
                  </a:lnTo>
                  <a:lnTo>
                    <a:pt x="354" y="222"/>
                  </a:lnTo>
                  <a:lnTo>
                    <a:pt x="372" y="231"/>
                  </a:lnTo>
                  <a:lnTo>
                    <a:pt x="399" y="239"/>
                  </a:lnTo>
                  <a:lnTo>
                    <a:pt x="428" y="239"/>
                  </a:lnTo>
                  <a:lnTo>
                    <a:pt x="463" y="230"/>
                  </a:lnTo>
                  <a:lnTo>
                    <a:pt x="476" y="222"/>
                  </a:lnTo>
                  <a:lnTo>
                    <a:pt x="484" y="214"/>
                  </a:lnTo>
                  <a:lnTo>
                    <a:pt x="485" y="203"/>
                  </a:lnTo>
                  <a:lnTo>
                    <a:pt x="485" y="194"/>
                  </a:lnTo>
                  <a:lnTo>
                    <a:pt x="481" y="184"/>
                  </a:lnTo>
                  <a:lnTo>
                    <a:pt x="477" y="177"/>
                  </a:lnTo>
                  <a:lnTo>
                    <a:pt x="473" y="172"/>
                  </a:lnTo>
                  <a:lnTo>
                    <a:pt x="472" y="171"/>
                  </a:lnTo>
                  <a:lnTo>
                    <a:pt x="487" y="172"/>
                  </a:lnTo>
                  <a:lnTo>
                    <a:pt x="509" y="177"/>
                  </a:lnTo>
                  <a:lnTo>
                    <a:pt x="532" y="182"/>
                  </a:lnTo>
                  <a:lnTo>
                    <a:pt x="557" y="187"/>
                  </a:lnTo>
                  <a:lnTo>
                    <a:pt x="580" y="186"/>
                  </a:lnTo>
                  <a:lnTo>
                    <a:pt x="602" y="181"/>
                  </a:lnTo>
                  <a:lnTo>
                    <a:pt x="618" y="167"/>
                  </a:lnTo>
                  <a:lnTo>
                    <a:pt x="632" y="143"/>
                  </a:lnTo>
                  <a:lnTo>
                    <a:pt x="632" y="123"/>
                  </a:lnTo>
                  <a:lnTo>
                    <a:pt x="625" y="106"/>
                  </a:lnTo>
                  <a:lnTo>
                    <a:pt x="614" y="94"/>
                  </a:lnTo>
                  <a:lnTo>
                    <a:pt x="601" y="86"/>
                  </a:lnTo>
                  <a:lnTo>
                    <a:pt x="586" y="79"/>
                  </a:lnTo>
                  <a:lnTo>
                    <a:pt x="574" y="76"/>
                  </a:lnTo>
                  <a:lnTo>
                    <a:pt x="566" y="74"/>
                  </a:lnTo>
                  <a:lnTo>
                    <a:pt x="562" y="74"/>
                  </a:lnTo>
                  <a:lnTo>
                    <a:pt x="615" y="53"/>
                  </a:lnTo>
                  <a:lnTo>
                    <a:pt x="637" y="35"/>
                  </a:lnTo>
                  <a:lnTo>
                    <a:pt x="631" y="19"/>
                  </a:lnTo>
                  <a:lnTo>
                    <a:pt x="605" y="7"/>
                  </a:lnTo>
                  <a:lnTo>
                    <a:pt x="567" y="0"/>
                  </a:lnTo>
                  <a:lnTo>
                    <a:pt x="521" y="0"/>
                  </a:lnTo>
                  <a:lnTo>
                    <a:pt x="474" y="8"/>
                  </a:lnTo>
                  <a:lnTo>
                    <a:pt x="434" y="27"/>
                  </a:lnTo>
                  <a:lnTo>
                    <a:pt x="399" y="42"/>
                  </a:lnTo>
                  <a:lnTo>
                    <a:pt x="364" y="51"/>
                  </a:lnTo>
                  <a:lnTo>
                    <a:pt x="327" y="54"/>
                  </a:lnTo>
                  <a:lnTo>
                    <a:pt x="293" y="52"/>
                  </a:lnTo>
                  <a:lnTo>
                    <a:pt x="264" y="45"/>
                  </a:lnTo>
                  <a:lnTo>
                    <a:pt x="240" y="36"/>
                  </a:lnTo>
                  <a:lnTo>
                    <a:pt x="226" y="25"/>
                  </a:lnTo>
                  <a:lnTo>
                    <a:pt x="222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43" name="Freeform 59"/>
            <p:cNvSpPr>
              <a:spLocks/>
            </p:cNvSpPr>
            <p:nvPr/>
          </p:nvSpPr>
          <p:spPr bwMode="auto">
            <a:xfrm>
              <a:off x="1430" y="3206"/>
              <a:ext cx="317" cy="121"/>
            </a:xfrm>
            <a:custGeom>
              <a:avLst/>
              <a:gdLst/>
              <a:ahLst/>
              <a:cxnLst>
                <a:cxn ang="0">
                  <a:pos x="190" y="18"/>
                </a:cxn>
                <a:cxn ang="0">
                  <a:pos x="130" y="15"/>
                </a:cxn>
                <a:cxn ang="0">
                  <a:pos x="70" y="15"/>
                </a:cxn>
                <a:cxn ang="0">
                  <a:pos x="18" y="33"/>
                </a:cxn>
                <a:cxn ang="0">
                  <a:pos x="6" y="62"/>
                </a:cxn>
                <a:cxn ang="0">
                  <a:pos x="20" y="75"/>
                </a:cxn>
                <a:cxn ang="0">
                  <a:pos x="35" y="88"/>
                </a:cxn>
                <a:cxn ang="0">
                  <a:pos x="60" y="98"/>
                </a:cxn>
                <a:cxn ang="0">
                  <a:pos x="86" y="102"/>
                </a:cxn>
                <a:cxn ang="0">
                  <a:pos x="68" y="110"/>
                </a:cxn>
                <a:cxn ang="0">
                  <a:pos x="34" y="125"/>
                </a:cxn>
                <a:cxn ang="0">
                  <a:pos x="24" y="151"/>
                </a:cxn>
                <a:cxn ang="0">
                  <a:pos x="65" y="179"/>
                </a:cxn>
                <a:cxn ang="0">
                  <a:pos x="107" y="182"/>
                </a:cxn>
                <a:cxn ang="0">
                  <a:pos x="139" y="169"/>
                </a:cxn>
                <a:cxn ang="0">
                  <a:pos x="155" y="156"/>
                </a:cxn>
                <a:cxn ang="0">
                  <a:pos x="158" y="163"/>
                </a:cxn>
                <a:cxn ang="0">
                  <a:pos x="160" y="182"/>
                </a:cxn>
                <a:cxn ang="0">
                  <a:pos x="162" y="200"/>
                </a:cxn>
                <a:cxn ang="0">
                  <a:pos x="177" y="216"/>
                </a:cxn>
                <a:cxn ang="0">
                  <a:pos x="213" y="229"/>
                </a:cxn>
                <a:cxn ang="0">
                  <a:pos x="251" y="235"/>
                </a:cxn>
                <a:cxn ang="0">
                  <a:pos x="280" y="229"/>
                </a:cxn>
                <a:cxn ang="0">
                  <a:pos x="302" y="209"/>
                </a:cxn>
                <a:cxn ang="0">
                  <a:pos x="318" y="195"/>
                </a:cxn>
                <a:cxn ang="0">
                  <a:pos x="337" y="212"/>
                </a:cxn>
                <a:cxn ang="0">
                  <a:pos x="373" y="234"/>
                </a:cxn>
                <a:cxn ang="0">
                  <a:pos x="427" y="242"/>
                </a:cxn>
                <a:cxn ang="0">
                  <a:pos x="475" y="225"/>
                </a:cxn>
                <a:cxn ang="0">
                  <a:pos x="482" y="207"/>
                </a:cxn>
                <a:cxn ang="0">
                  <a:pos x="476" y="187"/>
                </a:cxn>
                <a:cxn ang="0">
                  <a:pos x="467" y="175"/>
                </a:cxn>
                <a:cxn ang="0">
                  <a:pos x="482" y="174"/>
                </a:cxn>
                <a:cxn ang="0">
                  <a:pos x="527" y="184"/>
                </a:cxn>
                <a:cxn ang="0">
                  <a:pos x="576" y="190"/>
                </a:cxn>
                <a:cxn ang="0">
                  <a:pos x="614" y="170"/>
                </a:cxn>
                <a:cxn ang="0">
                  <a:pos x="629" y="126"/>
                </a:cxn>
                <a:cxn ang="0">
                  <a:pos x="611" y="98"/>
                </a:cxn>
                <a:cxn ang="0">
                  <a:pos x="584" y="82"/>
                </a:cxn>
                <a:cxn ang="0">
                  <a:pos x="563" y="77"/>
                </a:cxn>
                <a:cxn ang="0">
                  <a:pos x="613" y="56"/>
                </a:cxn>
                <a:cxn ang="0">
                  <a:pos x="629" y="18"/>
                </a:cxn>
                <a:cxn ang="0">
                  <a:pos x="565" y="0"/>
                </a:cxn>
                <a:cxn ang="0">
                  <a:pos x="472" y="8"/>
                </a:cxn>
                <a:cxn ang="0">
                  <a:pos x="397" y="43"/>
                </a:cxn>
                <a:cxn ang="0">
                  <a:pos x="323" y="57"/>
                </a:cxn>
                <a:cxn ang="0">
                  <a:pos x="259" y="47"/>
                </a:cxn>
                <a:cxn ang="0">
                  <a:pos x="222" y="26"/>
                </a:cxn>
              </a:cxnLst>
              <a:rect l="0" t="0" r="r" b="b"/>
              <a:pathLst>
                <a:path w="635" h="242">
                  <a:moveTo>
                    <a:pt x="220" y="16"/>
                  </a:moveTo>
                  <a:lnTo>
                    <a:pt x="190" y="18"/>
                  </a:lnTo>
                  <a:lnTo>
                    <a:pt x="160" y="17"/>
                  </a:lnTo>
                  <a:lnTo>
                    <a:pt x="130" y="15"/>
                  </a:lnTo>
                  <a:lnTo>
                    <a:pt x="99" y="14"/>
                  </a:lnTo>
                  <a:lnTo>
                    <a:pt x="70" y="15"/>
                  </a:lnTo>
                  <a:lnTo>
                    <a:pt x="43" y="21"/>
                  </a:lnTo>
                  <a:lnTo>
                    <a:pt x="18" y="33"/>
                  </a:lnTo>
                  <a:lnTo>
                    <a:pt x="0" y="57"/>
                  </a:lnTo>
                  <a:lnTo>
                    <a:pt x="6" y="62"/>
                  </a:lnTo>
                  <a:lnTo>
                    <a:pt x="13" y="69"/>
                  </a:lnTo>
                  <a:lnTo>
                    <a:pt x="20" y="75"/>
                  </a:lnTo>
                  <a:lnTo>
                    <a:pt x="28" y="82"/>
                  </a:lnTo>
                  <a:lnTo>
                    <a:pt x="35" y="88"/>
                  </a:lnTo>
                  <a:lnTo>
                    <a:pt x="46" y="94"/>
                  </a:lnTo>
                  <a:lnTo>
                    <a:pt x="60" y="98"/>
                  </a:lnTo>
                  <a:lnTo>
                    <a:pt x="77" y="101"/>
                  </a:lnTo>
                  <a:lnTo>
                    <a:pt x="86" y="102"/>
                  </a:lnTo>
                  <a:lnTo>
                    <a:pt x="82" y="105"/>
                  </a:lnTo>
                  <a:lnTo>
                    <a:pt x="68" y="110"/>
                  </a:lnTo>
                  <a:lnTo>
                    <a:pt x="52" y="117"/>
                  </a:lnTo>
                  <a:lnTo>
                    <a:pt x="34" y="125"/>
                  </a:lnTo>
                  <a:lnTo>
                    <a:pt x="24" y="137"/>
                  </a:lnTo>
                  <a:lnTo>
                    <a:pt x="24" y="151"/>
                  </a:lnTo>
                  <a:lnTo>
                    <a:pt x="40" y="167"/>
                  </a:lnTo>
                  <a:lnTo>
                    <a:pt x="65" y="179"/>
                  </a:lnTo>
                  <a:lnTo>
                    <a:pt x="87" y="184"/>
                  </a:lnTo>
                  <a:lnTo>
                    <a:pt x="107" y="182"/>
                  </a:lnTo>
                  <a:lnTo>
                    <a:pt x="125" y="177"/>
                  </a:lnTo>
                  <a:lnTo>
                    <a:pt x="139" y="169"/>
                  </a:lnTo>
                  <a:lnTo>
                    <a:pt x="149" y="162"/>
                  </a:lnTo>
                  <a:lnTo>
                    <a:pt x="155" y="156"/>
                  </a:lnTo>
                  <a:lnTo>
                    <a:pt x="158" y="154"/>
                  </a:lnTo>
                  <a:lnTo>
                    <a:pt x="158" y="163"/>
                  </a:lnTo>
                  <a:lnTo>
                    <a:pt x="160" y="173"/>
                  </a:lnTo>
                  <a:lnTo>
                    <a:pt x="160" y="182"/>
                  </a:lnTo>
                  <a:lnTo>
                    <a:pt x="161" y="192"/>
                  </a:lnTo>
                  <a:lnTo>
                    <a:pt x="162" y="200"/>
                  </a:lnTo>
                  <a:lnTo>
                    <a:pt x="167" y="209"/>
                  </a:lnTo>
                  <a:lnTo>
                    <a:pt x="177" y="216"/>
                  </a:lnTo>
                  <a:lnTo>
                    <a:pt x="192" y="224"/>
                  </a:lnTo>
                  <a:lnTo>
                    <a:pt x="213" y="229"/>
                  </a:lnTo>
                  <a:lnTo>
                    <a:pt x="232" y="233"/>
                  </a:lnTo>
                  <a:lnTo>
                    <a:pt x="251" y="235"/>
                  </a:lnTo>
                  <a:lnTo>
                    <a:pt x="267" y="234"/>
                  </a:lnTo>
                  <a:lnTo>
                    <a:pt x="280" y="229"/>
                  </a:lnTo>
                  <a:lnTo>
                    <a:pt x="293" y="221"/>
                  </a:lnTo>
                  <a:lnTo>
                    <a:pt x="302" y="209"/>
                  </a:lnTo>
                  <a:lnTo>
                    <a:pt x="315" y="194"/>
                  </a:lnTo>
                  <a:lnTo>
                    <a:pt x="318" y="195"/>
                  </a:lnTo>
                  <a:lnTo>
                    <a:pt x="326" y="202"/>
                  </a:lnTo>
                  <a:lnTo>
                    <a:pt x="337" y="212"/>
                  </a:lnTo>
                  <a:lnTo>
                    <a:pt x="353" y="224"/>
                  </a:lnTo>
                  <a:lnTo>
                    <a:pt x="373" y="234"/>
                  </a:lnTo>
                  <a:lnTo>
                    <a:pt x="398" y="242"/>
                  </a:lnTo>
                  <a:lnTo>
                    <a:pt x="427" y="242"/>
                  </a:lnTo>
                  <a:lnTo>
                    <a:pt x="462" y="234"/>
                  </a:lnTo>
                  <a:lnTo>
                    <a:pt x="475" y="225"/>
                  </a:lnTo>
                  <a:lnTo>
                    <a:pt x="481" y="217"/>
                  </a:lnTo>
                  <a:lnTo>
                    <a:pt x="482" y="207"/>
                  </a:lnTo>
                  <a:lnTo>
                    <a:pt x="481" y="198"/>
                  </a:lnTo>
                  <a:lnTo>
                    <a:pt x="476" y="187"/>
                  </a:lnTo>
                  <a:lnTo>
                    <a:pt x="471" y="180"/>
                  </a:lnTo>
                  <a:lnTo>
                    <a:pt x="467" y="175"/>
                  </a:lnTo>
                  <a:lnTo>
                    <a:pt x="466" y="174"/>
                  </a:lnTo>
                  <a:lnTo>
                    <a:pt x="482" y="174"/>
                  </a:lnTo>
                  <a:lnTo>
                    <a:pt x="503" y="179"/>
                  </a:lnTo>
                  <a:lnTo>
                    <a:pt x="527" y="184"/>
                  </a:lnTo>
                  <a:lnTo>
                    <a:pt x="551" y="190"/>
                  </a:lnTo>
                  <a:lnTo>
                    <a:pt x="576" y="190"/>
                  </a:lnTo>
                  <a:lnTo>
                    <a:pt x="597" y="184"/>
                  </a:lnTo>
                  <a:lnTo>
                    <a:pt x="614" y="170"/>
                  </a:lnTo>
                  <a:lnTo>
                    <a:pt x="627" y="148"/>
                  </a:lnTo>
                  <a:lnTo>
                    <a:pt x="629" y="126"/>
                  </a:lnTo>
                  <a:lnTo>
                    <a:pt x="623" y="111"/>
                  </a:lnTo>
                  <a:lnTo>
                    <a:pt x="611" y="98"/>
                  </a:lnTo>
                  <a:lnTo>
                    <a:pt x="599" y="90"/>
                  </a:lnTo>
                  <a:lnTo>
                    <a:pt x="584" y="82"/>
                  </a:lnTo>
                  <a:lnTo>
                    <a:pt x="572" y="79"/>
                  </a:lnTo>
                  <a:lnTo>
                    <a:pt x="563" y="77"/>
                  </a:lnTo>
                  <a:lnTo>
                    <a:pt x="561" y="77"/>
                  </a:lnTo>
                  <a:lnTo>
                    <a:pt x="613" y="56"/>
                  </a:lnTo>
                  <a:lnTo>
                    <a:pt x="635" y="36"/>
                  </a:lnTo>
                  <a:lnTo>
                    <a:pt x="629" y="18"/>
                  </a:lnTo>
                  <a:lnTo>
                    <a:pt x="604" y="7"/>
                  </a:lnTo>
                  <a:lnTo>
                    <a:pt x="565" y="0"/>
                  </a:lnTo>
                  <a:lnTo>
                    <a:pt x="519" y="0"/>
                  </a:lnTo>
                  <a:lnTo>
                    <a:pt x="472" y="8"/>
                  </a:lnTo>
                  <a:lnTo>
                    <a:pt x="434" y="26"/>
                  </a:lnTo>
                  <a:lnTo>
                    <a:pt x="397" y="43"/>
                  </a:lnTo>
                  <a:lnTo>
                    <a:pt x="360" y="54"/>
                  </a:lnTo>
                  <a:lnTo>
                    <a:pt x="323" y="57"/>
                  </a:lnTo>
                  <a:lnTo>
                    <a:pt x="289" y="55"/>
                  </a:lnTo>
                  <a:lnTo>
                    <a:pt x="259" y="47"/>
                  </a:lnTo>
                  <a:lnTo>
                    <a:pt x="236" y="38"/>
                  </a:lnTo>
                  <a:lnTo>
                    <a:pt x="222" y="26"/>
                  </a:lnTo>
                  <a:lnTo>
                    <a:pt x="22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44" name="Freeform 60"/>
            <p:cNvSpPr>
              <a:spLocks/>
            </p:cNvSpPr>
            <p:nvPr/>
          </p:nvSpPr>
          <p:spPr bwMode="auto">
            <a:xfrm>
              <a:off x="1132" y="3323"/>
              <a:ext cx="318" cy="121"/>
            </a:xfrm>
            <a:custGeom>
              <a:avLst/>
              <a:gdLst/>
              <a:ahLst/>
              <a:cxnLst>
                <a:cxn ang="0">
                  <a:pos x="190" y="20"/>
                </a:cxn>
                <a:cxn ang="0">
                  <a:pos x="129" y="17"/>
                </a:cxn>
                <a:cxn ang="0">
                  <a:pos x="70" y="17"/>
                </a:cxn>
                <a:cxn ang="0">
                  <a:pos x="21" y="35"/>
                </a:cxn>
                <a:cxn ang="0">
                  <a:pos x="7" y="64"/>
                </a:cxn>
                <a:cxn ang="0">
                  <a:pos x="21" y="76"/>
                </a:cxn>
                <a:cxn ang="0">
                  <a:pos x="34" y="89"/>
                </a:cxn>
                <a:cxn ang="0">
                  <a:pos x="56" y="99"/>
                </a:cxn>
                <a:cxn ang="0">
                  <a:pos x="85" y="103"/>
                </a:cxn>
                <a:cxn ang="0">
                  <a:pos x="67" y="112"/>
                </a:cxn>
                <a:cxn ang="0">
                  <a:pos x="34" y="127"/>
                </a:cxn>
                <a:cxn ang="0">
                  <a:pos x="24" y="151"/>
                </a:cxn>
                <a:cxn ang="0">
                  <a:pos x="65" y="181"/>
                </a:cxn>
                <a:cxn ang="0">
                  <a:pos x="107" y="184"/>
                </a:cxn>
                <a:cxn ang="0">
                  <a:pos x="136" y="171"/>
                </a:cxn>
                <a:cxn ang="0">
                  <a:pos x="154" y="157"/>
                </a:cxn>
                <a:cxn ang="0">
                  <a:pos x="157" y="165"/>
                </a:cxn>
                <a:cxn ang="0">
                  <a:pos x="158" y="184"/>
                </a:cxn>
                <a:cxn ang="0">
                  <a:pos x="161" y="202"/>
                </a:cxn>
                <a:cxn ang="0">
                  <a:pos x="176" y="218"/>
                </a:cxn>
                <a:cxn ang="0">
                  <a:pos x="213" y="231"/>
                </a:cxn>
                <a:cxn ang="0">
                  <a:pos x="251" y="238"/>
                </a:cxn>
                <a:cxn ang="0">
                  <a:pos x="282" y="232"/>
                </a:cxn>
                <a:cxn ang="0">
                  <a:pos x="305" y="213"/>
                </a:cxn>
                <a:cxn ang="0">
                  <a:pos x="318" y="197"/>
                </a:cxn>
                <a:cxn ang="0">
                  <a:pos x="338" y="215"/>
                </a:cxn>
                <a:cxn ang="0">
                  <a:pos x="373" y="235"/>
                </a:cxn>
                <a:cxn ang="0">
                  <a:pos x="428" y="243"/>
                </a:cxn>
                <a:cxn ang="0">
                  <a:pos x="476" y="227"/>
                </a:cxn>
                <a:cxn ang="0">
                  <a:pos x="483" y="207"/>
                </a:cxn>
                <a:cxn ang="0">
                  <a:pos x="477" y="188"/>
                </a:cxn>
                <a:cxn ang="0">
                  <a:pos x="470" y="176"/>
                </a:cxn>
                <a:cxn ang="0">
                  <a:pos x="483" y="176"/>
                </a:cxn>
                <a:cxn ang="0">
                  <a:pos x="529" y="186"/>
                </a:cxn>
                <a:cxn ang="0">
                  <a:pos x="576" y="191"/>
                </a:cxn>
                <a:cxn ang="0">
                  <a:pos x="615" y="172"/>
                </a:cxn>
                <a:cxn ang="0">
                  <a:pos x="629" y="127"/>
                </a:cxn>
                <a:cxn ang="0">
                  <a:pos x="613" y="98"/>
                </a:cxn>
                <a:cxn ang="0">
                  <a:pos x="587" y="84"/>
                </a:cxn>
                <a:cxn ang="0">
                  <a:pos x="565" y="79"/>
                </a:cxn>
                <a:cxn ang="0">
                  <a:pos x="615" y="56"/>
                </a:cxn>
                <a:cxn ang="0">
                  <a:pos x="630" y="20"/>
                </a:cxn>
                <a:cxn ang="0">
                  <a:pos x="565" y="0"/>
                </a:cxn>
                <a:cxn ang="0">
                  <a:pos x="471" y="10"/>
                </a:cxn>
                <a:cxn ang="0">
                  <a:pos x="396" y="44"/>
                </a:cxn>
                <a:cxn ang="0">
                  <a:pos x="322" y="59"/>
                </a:cxn>
                <a:cxn ang="0">
                  <a:pos x="259" y="49"/>
                </a:cxn>
                <a:cxn ang="0">
                  <a:pos x="225" y="29"/>
                </a:cxn>
              </a:cxnLst>
              <a:rect l="0" t="0" r="r" b="b"/>
              <a:pathLst>
                <a:path w="636" h="243">
                  <a:moveTo>
                    <a:pt x="222" y="18"/>
                  </a:moveTo>
                  <a:lnTo>
                    <a:pt x="190" y="20"/>
                  </a:lnTo>
                  <a:lnTo>
                    <a:pt x="161" y="19"/>
                  </a:lnTo>
                  <a:lnTo>
                    <a:pt x="129" y="17"/>
                  </a:lnTo>
                  <a:lnTo>
                    <a:pt x="101" y="16"/>
                  </a:lnTo>
                  <a:lnTo>
                    <a:pt x="70" y="17"/>
                  </a:lnTo>
                  <a:lnTo>
                    <a:pt x="44" y="23"/>
                  </a:lnTo>
                  <a:lnTo>
                    <a:pt x="21" y="35"/>
                  </a:lnTo>
                  <a:lnTo>
                    <a:pt x="0" y="59"/>
                  </a:lnTo>
                  <a:lnTo>
                    <a:pt x="7" y="64"/>
                  </a:lnTo>
                  <a:lnTo>
                    <a:pt x="16" y="70"/>
                  </a:lnTo>
                  <a:lnTo>
                    <a:pt x="21" y="76"/>
                  </a:lnTo>
                  <a:lnTo>
                    <a:pt x="28" y="83"/>
                  </a:lnTo>
                  <a:lnTo>
                    <a:pt x="34" y="89"/>
                  </a:lnTo>
                  <a:lnTo>
                    <a:pt x="44" y="95"/>
                  </a:lnTo>
                  <a:lnTo>
                    <a:pt x="56" y="99"/>
                  </a:lnTo>
                  <a:lnTo>
                    <a:pt x="75" y="102"/>
                  </a:lnTo>
                  <a:lnTo>
                    <a:pt x="85" y="103"/>
                  </a:lnTo>
                  <a:lnTo>
                    <a:pt x="82" y="106"/>
                  </a:lnTo>
                  <a:lnTo>
                    <a:pt x="67" y="112"/>
                  </a:lnTo>
                  <a:lnTo>
                    <a:pt x="51" y="119"/>
                  </a:lnTo>
                  <a:lnTo>
                    <a:pt x="34" y="127"/>
                  </a:lnTo>
                  <a:lnTo>
                    <a:pt x="24" y="138"/>
                  </a:lnTo>
                  <a:lnTo>
                    <a:pt x="24" y="151"/>
                  </a:lnTo>
                  <a:lnTo>
                    <a:pt x="41" y="169"/>
                  </a:lnTo>
                  <a:lnTo>
                    <a:pt x="65" y="181"/>
                  </a:lnTo>
                  <a:lnTo>
                    <a:pt x="88" y="186"/>
                  </a:lnTo>
                  <a:lnTo>
                    <a:pt x="107" y="184"/>
                  </a:lnTo>
                  <a:lnTo>
                    <a:pt x="124" y="179"/>
                  </a:lnTo>
                  <a:lnTo>
                    <a:pt x="136" y="171"/>
                  </a:lnTo>
                  <a:lnTo>
                    <a:pt x="147" y="164"/>
                  </a:lnTo>
                  <a:lnTo>
                    <a:pt x="154" y="157"/>
                  </a:lnTo>
                  <a:lnTo>
                    <a:pt x="156" y="155"/>
                  </a:lnTo>
                  <a:lnTo>
                    <a:pt x="157" y="165"/>
                  </a:lnTo>
                  <a:lnTo>
                    <a:pt x="158" y="175"/>
                  </a:lnTo>
                  <a:lnTo>
                    <a:pt x="158" y="184"/>
                  </a:lnTo>
                  <a:lnTo>
                    <a:pt x="160" y="194"/>
                  </a:lnTo>
                  <a:lnTo>
                    <a:pt x="161" y="202"/>
                  </a:lnTo>
                  <a:lnTo>
                    <a:pt x="167" y="212"/>
                  </a:lnTo>
                  <a:lnTo>
                    <a:pt x="176" y="218"/>
                  </a:lnTo>
                  <a:lnTo>
                    <a:pt x="189" y="225"/>
                  </a:lnTo>
                  <a:lnTo>
                    <a:pt x="213" y="231"/>
                  </a:lnTo>
                  <a:lnTo>
                    <a:pt x="232" y="236"/>
                  </a:lnTo>
                  <a:lnTo>
                    <a:pt x="251" y="238"/>
                  </a:lnTo>
                  <a:lnTo>
                    <a:pt x="268" y="237"/>
                  </a:lnTo>
                  <a:lnTo>
                    <a:pt x="282" y="232"/>
                  </a:lnTo>
                  <a:lnTo>
                    <a:pt x="294" y="225"/>
                  </a:lnTo>
                  <a:lnTo>
                    <a:pt x="305" y="213"/>
                  </a:lnTo>
                  <a:lnTo>
                    <a:pt x="316" y="198"/>
                  </a:lnTo>
                  <a:lnTo>
                    <a:pt x="318" y="197"/>
                  </a:lnTo>
                  <a:lnTo>
                    <a:pt x="326" y="204"/>
                  </a:lnTo>
                  <a:lnTo>
                    <a:pt x="338" y="215"/>
                  </a:lnTo>
                  <a:lnTo>
                    <a:pt x="354" y="226"/>
                  </a:lnTo>
                  <a:lnTo>
                    <a:pt x="373" y="235"/>
                  </a:lnTo>
                  <a:lnTo>
                    <a:pt x="400" y="242"/>
                  </a:lnTo>
                  <a:lnTo>
                    <a:pt x="428" y="243"/>
                  </a:lnTo>
                  <a:lnTo>
                    <a:pt x="464" y="235"/>
                  </a:lnTo>
                  <a:lnTo>
                    <a:pt x="476" y="227"/>
                  </a:lnTo>
                  <a:lnTo>
                    <a:pt x="482" y="218"/>
                  </a:lnTo>
                  <a:lnTo>
                    <a:pt x="483" y="207"/>
                  </a:lnTo>
                  <a:lnTo>
                    <a:pt x="482" y="198"/>
                  </a:lnTo>
                  <a:lnTo>
                    <a:pt x="477" y="188"/>
                  </a:lnTo>
                  <a:lnTo>
                    <a:pt x="474" y="181"/>
                  </a:lnTo>
                  <a:lnTo>
                    <a:pt x="470" y="176"/>
                  </a:lnTo>
                  <a:lnTo>
                    <a:pt x="469" y="175"/>
                  </a:lnTo>
                  <a:lnTo>
                    <a:pt x="483" y="176"/>
                  </a:lnTo>
                  <a:lnTo>
                    <a:pt x="504" y="181"/>
                  </a:lnTo>
                  <a:lnTo>
                    <a:pt x="529" y="186"/>
                  </a:lnTo>
                  <a:lnTo>
                    <a:pt x="554" y="191"/>
                  </a:lnTo>
                  <a:lnTo>
                    <a:pt x="576" y="191"/>
                  </a:lnTo>
                  <a:lnTo>
                    <a:pt x="599" y="186"/>
                  </a:lnTo>
                  <a:lnTo>
                    <a:pt x="615" y="172"/>
                  </a:lnTo>
                  <a:lnTo>
                    <a:pt x="628" y="148"/>
                  </a:lnTo>
                  <a:lnTo>
                    <a:pt x="629" y="127"/>
                  </a:lnTo>
                  <a:lnTo>
                    <a:pt x="623" y="112"/>
                  </a:lnTo>
                  <a:lnTo>
                    <a:pt x="613" y="98"/>
                  </a:lnTo>
                  <a:lnTo>
                    <a:pt x="600" y="90"/>
                  </a:lnTo>
                  <a:lnTo>
                    <a:pt x="587" y="84"/>
                  </a:lnTo>
                  <a:lnTo>
                    <a:pt x="573" y="81"/>
                  </a:lnTo>
                  <a:lnTo>
                    <a:pt x="565" y="79"/>
                  </a:lnTo>
                  <a:lnTo>
                    <a:pt x="562" y="79"/>
                  </a:lnTo>
                  <a:lnTo>
                    <a:pt x="615" y="56"/>
                  </a:lnTo>
                  <a:lnTo>
                    <a:pt x="636" y="37"/>
                  </a:lnTo>
                  <a:lnTo>
                    <a:pt x="630" y="20"/>
                  </a:lnTo>
                  <a:lnTo>
                    <a:pt x="605" y="9"/>
                  </a:lnTo>
                  <a:lnTo>
                    <a:pt x="565" y="0"/>
                  </a:lnTo>
                  <a:lnTo>
                    <a:pt x="520" y="1"/>
                  </a:lnTo>
                  <a:lnTo>
                    <a:pt x="471" y="10"/>
                  </a:lnTo>
                  <a:lnTo>
                    <a:pt x="431" y="28"/>
                  </a:lnTo>
                  <a:lnTo>
                    <a:pt x="396" y="44"/>
                  </a:lnTo>
                  <a:lnTo>
                    <a:pt x="360" y="54"/>
                  </a:lnTo>
                  <a:lnTo>
                    <a:pt x="322" y="59"/>
                  </a:lnTo>
                  <a:lnTo>
                    <a:pt x="290" y="56"/>
                  </a:lnTo>
                  <a:lnTo>
                    <a:pt x="259" y="49"/>
                  </a:lnTo>
                  <a:lnTo>
                    <a:pt x="238" y="40"/>
                  </a:lnTo>
                  <a:lnTo>
                    <a:pt x="225" y="29"/>
                  </a:lnTo>
                  <a:lnTo>
                    <a:pt x="22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45" name="Freeform 61"/>
            <p:cNvSpPr>
              <a:spLocks/>
            </p:cNvSpPr>
            <p:nvPr/>
          </p:nvSpPr>
          <p:spPr bwMode="auto">
            <a:xfrm>
              <a:off x="1316" y="1296"/>
              <a:ext cx="364" cy="177"/>
            </a:xfrm>
            <a:custGeom>
              <a:avLst/>
              <a:gdLst/>
              <a:ahLst/>
              <a:cxnLst>
                <a:cxn ang="0">
                  <a:pos x="410" y="25"/>
                </a:cxn>
                <a:cxn ang="0">
                  <a:pos x="421" y="41"/>
                </a:cxn>
                <a:cxn ang="0">
                  <a:pos x="430" y="55"/>
                </a:cxn>
                <a:cxn ang="0">
                  <a:pos x="444" y="67"/>
                </a:cxn>
                <a:cxn ang="0">
                  <a:pos x="459" y="60"/>
                </a:cxn>
                <a:cxn ang="0">
                  <a:pos x="475" y="42"/>
                </a:cxn>
                <a:cxn ang="0">
                  <a:pos x="492" y="25"/>
                </a:cxn>
                <a:cxn ang="0">
                  <a:pos x="513" y="9"/>
                </a:cxn>
                <a:cxn ang="0">
                  <a:pos x="544" y="5"/>
                </a:cxn>
                <a:cxn ang="0">
                  <a:pos x="570" y="23"/>
                </a:cxn>
                <a:cxn ang="0">
                  <a:pos x="584" y="50"/>
                </a:cxn>
                <a:cxn ang="0">
                  <a:pos x="595" y="80"/>
                </a:cxn>
                <a:cxn ang="0">
                  <a:pos x="609" y="115"/>
                </a:cxn>
                <a:cxn ang="0">
                  <a:pos x="634" y="158"/>
                </a:cxn>
                <a:cxn ang="0">
                  <a:pos x="665" y="200"/>
                </a:cxn>
                <a:cxn ang="0">
                  <a:pos x="702" y="237"/>
                </a:cxn>
                <a:cxn ang="0">
                  <a:pos x="725" y="261"/>
                </a:cxn>
                <a:cxn ang="0">
                  <a:pos x="714" y="268"/>
                </a:cxn>
                <a:cxn ang="0">
                  <a:pos x="702" y="265"/>
                </a:cxn>
                <a:cxn ang="0">
                  <a:pos x="687" y="249"/>
                </a:cxn>
                <a:cxn ang="0">
                  <a:pos x="676" y="228"/>
                </a:cxn>
                <a:cxn ang="0">
                  <a:pos x="666" y="209"/>
                </a:cxn>
                <a:cxn ang="0">
                  <a:pos x="633" y="185"/>
                </a:cxn>
                <a:cxn ang="0">
                  <a:pos x="576" y="160"/>
                </a:cxn>
                <a:cxn ang="0">
                  <a:pos x="520" y="137"/>
                </a:cxn>
                <a:cxn ang="0">
                  <a:pos x="469" y="109"/>
                </a:cxn>
                <a:cxn ang="0">
                  <a:pos x="415" y="102"/>
                </a:cxn>
                <a:cxn ang="0">
                  <a:pos x="361" y="140"/>
                </a:cxn>
                <a:cxn ang="0">
                  <a:pos x="321" y="190"/>
                </a:cxn>
                <a:cxn ang="0">
                  <a:pos x="298" y="245"/>
                </a:cxn>
                <a:cxn ang="0">
                  <a:pos x="292" y="283"/>
                </a:cxn>
                <a:cxn ang="0">
                  <a:pos x="298" y="303"/>
                </a:cxn>
                <a:cxn ang="0">
                  <a:pos x="300" y="323"/>
                </a:cxn>
                <a:cxn ang="0">
                  <a:pos x="299" y="339"/>
                </a:cxn>
                <a:cxn ang="0">
                  <a:pos x="286" y="344"/>
                </a:cxn>
                <a:cxn ang="0">
                  <a:pos x="263" y="340"/>
                </a:cxn>
                <a:cxn ang="0">
                  <a:pos x="243" y="336"/>
                </a:cxn>
                <a:cxn ang="0">
                  <a:pos x="220" y="342"/>
                </a:cxn>
                <a:cxn ang="0">
                  <a:pos x="139" y="355"/>
                </a:cxn>
                <a:cxn ang="0">
                  <a:pos x="137" y="317"/>
                </a:cxn>
                <a:cxn ang="0">
                  <a:pos x="143" y="281"/>
                </a:cxn>
                <a:cxn ang="0">
                  <a:pos x="154" y="247"/>
                </a:cxn>
                <a:cxn ang="0">
                  <a:pos x="169" y="214"/>
                </a:cxn>
                <a:cxn ang="0">
                  <a:pos x="148" y="215"/>
                </a:cxn>
                <a:cxn ang="0">
                  <a:pos x="132" y="239"/>
                </a:cxn>
                <a:cxn ang="0">
                  <a:pos x="118" y="264"/>
                </a:cxn>
                <a:cxn ang="0">
                  <a:pos x="96" y="283"/>
                </a:cxn>
                <a:cxn ang="0">
                  <a:pos x="68" y="291"/>
                </a:cxn>
                <a:cxn ang="0">
                  <a:pos x="48" y="295"/>
                </a:cxn>
                <a:cxn ang="0">
                  <a:pos x="28" y="295"/>
                </a:cxn>
                <a:cxn ang="0">
                  <a:pos x="9" y="296"/>
                </a:cxn>
                <a:cxn ang="0">
                  <a:pos x="43" y="263"/>
                </a:cxn>
                <a:cxn ang="0">
                  <a:pos x="111" y="185"/>
                </a:cxn>
                <a:cxn ang="0">
                  <a:pos x="169" y="102"/>
                </a:cxn>
                <a:cxn ang="0">
                  <a:pos x="244" y="30"/>
                </a:cxn>
                <a:cxn ang="0">
                  <a:pos x="308" y="1"/>
                </a:cxn>
                <a:cxn ang="0">
                  <a:pos x="334" y="3"/>
                </a:cxn>
                <a:cxn ang="0">
                  <a:pos x="361" y="5"/>
                </a:cxn>
                <a:cxn ang="0">
                  <a:pos x="387" y="12"/>
                </a:cxn>
              </a:cxnLst>
              <a:rect l="0" t="0" r="r" b="b"/>
              <a:pathLst>
                <a:path w="726" h="355">
                  <a:moveTo>
                    <a:pt x="401" y="20"/>
                  </a:moveTo>
                  <a:lnTo>
                    <a:pt x="410" y="25"/>
                  </a:lnTo>
                  <a:lnTo>
                    <a:pt x="416" y="33"/>
                  </a:lnTo>
                  <a:lnTo>
                    <a:pt x="421" y="41"/>
                  </a:lnTo>
                  <a:lnTo>
                    <a:pt x="426" y="49"/>
                  </a:lnTo>
                  <a:lnTo>
                    <a:pt x="430" y="55"/>
                  </a:lnTo>
                  <a:lnTo>
                    <a:pt x="437" y="62"/>
                  </a:lnTo>
                  <a:lnTo>
                    <a:pt x="444" y="67"/>
                  </a:lnTo>
                  <a:lnTo>
                    <a:pt x="456" y="70"/>
                  </a:lnTo>
                  <a:lnTo>
                    <a:pt x="459" y="60"/>
                  </a:lnTo>
                  <a:lnTo>
                    <a:pt x="468" y="51"/>
                  </a:lnTo>
                  <a:lnTo>
                    <a:pt x="475" y="42"/>
                  </a:lnTo>
                  <a:lnTo>
                    <a:pt x="484" y="34"/>
                  </a:lnTo>
                  <a:lnTo>
                    <a:pt x="492" y="25"/>
                  </a:lnTo>
                  <a:lnTo>
                    <a:pt x="502" y="17"/>
                  </a:lnTo>
                  <a:lnTo>
                    <a:pt x="513" y="9"/>
                  </a:lnTo>
                  <a:lnTo>
                    <a:pt x="524" y="3"/>
                  </a:lnTo>
                  <a:lnTo>
                    <a:pt x="544" y="5"/>
                  </a:lnTo>
                  <a:lnTo>
                    <a:pt x="559" y="13"/>
                  </a:lnTo>
                  <a:lnTo>
                    <a:pt x="570" y="23"/>
                  </a:lnTo>
                  <a:lnTo>
                    <a:pt x="579" y="37"/>
                  </a:lnTo>
                  <a:lnTo>
                    <a:pt x="584" y="50"/>
                  </a:lnTo>
                  <a:lnTo>
                    <a:pt x="589" y="65"/>
                  </a:lnTo>
                  <a:lnTo>
                    <a:pt x="595" y="80"/>
                  </a:lnTo>
                  <a:lnTo>
                    <a:pt x="600" y="94"/>
                  </a:lnTo>
                  <a:lnTo>
                    <a:pt x="609" y="115"/>
                  </a:lnTo>
                  <a:lnTo>
                    <a:pt x="622" y="137"/>
                  </a:lnTo>
                  <a:lnTo>
                    <a:pt x="634" y="158"/>
                  </a:lnTo>
                  <a:lnTo>
                    <a:pt x="649" y="180"/>
                  </a:lnTo>
                  <a:lnTo>
                    <a:pt x="665" y="200"/>
                  </a:lnTo>
                  <a:lnTo>
                    <a:pt x="683" y="219"/>
                  </a:lnTo>
                  <a:lnTo>
                    <a:pt x="702" y="237"/>
                  </a:lnTo>
                  <a:lnTo>
                    <a:pt x="726" y="254"/>
                  </a:lnTo>
                  <a:lnTo>
                    <a:pt x="725" y="261"/>
                  </a:lnTo>
                  <a:lnTo>
                    <a:pt x="722" y="265"/>
                  </a:lnTo>
                  <a:lnTo>
                    <a:pt x="714" y="268"/>
                  </a:lnTo>
                  <a:lnTo>
                    <a:pt x="713" y="271"/>
                  </a:lnTo>
                  <a:lnTo>
                    <a:pt x="702" y="265"/>
                  </a:lnTo>
                  <a:lnTo>
                    <a:pt x="694" y="258"/>
                  </a:lnTo>
                  <a:lnTo>
                    <a:pt x="687" y="249"/>
                  </a:lnTo>
                  <a:lnTo>
                    <a:pt x="682" y="240"/>
                  </a:lnTo>
                  <a:lnTo>
                    <a:pt x="676" y="228"/>
                  </a:lnTo>
                  <a:lnTo>
                    <a:pt x="671" y="219"/>
                  </a:lnTo>
                  <a:lnTo>
                    <a:pt x="666" y="209"/>
                  </a:lnTo>
                  <a:lnTo>
                    <a:pt x="661" y="201"/>
                  </a:lnTo>
                  <a:lnTo>
                    <a:pt x="633" y="185"/>
                  </a:lnTo>
                  <a:lnTo>
                    <a:pt x="606" y="172"/>
                  </a:lnTo>
                  <a:lnTo>
                    <a:pt x="576" y="160"/>
                  </a:lnTo>
                  <a:lnTo>
                    <a:pt x="549" y="150"/>
                  </a:lnTo>
                  <a:lnTo>
                    <a:pt x="520" y="137"/>
                  </a:lnTo>
                  <a:lnTo>
                    <a:pt x="494" y="124"/>
                  </a:lnTo>
                  <a:lnTo>
                    <a:pt x="469" y="109"/>
                  </a:lnTo>
                  <a:lnTo>
                    <a:pt x="447" y="91"/>
                  </a:lnTo>
                  <a:lnTo>
                    <a:pt x="415" y="102"/>
                  </a:lnTo>
                  <a:lnTo>
                    <a:pt x="385" y="119"/>
                  </a:lnTo>
                  <a:lnTo>
                    <a:pt x="361" y="140"/>
                  </a:lnTo>
                  <a:lnTo>
                    <a:pt x="339" y="164"/>
                  </a:lnTo>
                  <a:lnTo>
                    <a:pt x="321" y="190"/>
                  </a:lnTo>
                  <a:lnTo>
                    <a:pt x="308" y="217"/>
                  </a:lnTo>
                  <a:lnTo>
                    <a:pt x="298" y="245"/>
                  </a:lnTo>
                  <a:lnTo>
                    <a:pt x="292" y="274"/>
                  </a:lnTo>
                  <a:lnTo>
                    <a:pt x="292" y="283"/>
                  </a:lnTo>
                  <a:lnTo>
                    <a:pt x="295" y="293"/>
                  </a:lnTo>
                  <a:lnTo>
                    <a:pt x="298" y="303"/>
                  </a:lnTo>
                  <a:lnTo>
                    <a:pt x="300" y="314"/>
                  </a:lnTo>
                  <a:lnTo>
                    <a:pt x="300" y="323"/>
                  </a:lnTo>
                  <a:lnTo>
                    <a:pt x="302" y="332"/>
                  </a:lnTo>
                  <a:lnTo>
                    <a:pt x="299" y="339"/>
                  </a:lnTo>
                  <a:lnTo>
                    <a:pt x="295" y="345"/>
                  </a:lnTo>
                  <a:lnTo>
                    <a:pt x="286" y="344"/>
                  </a:lnTo>
                  <a:lnTo>
                    <a:pt x="275" y="342"/>
                  </a:lnTo>
                  <a:lnTo>
                    <a:pt x="263" y="340"/>
                  </a:lnTo>
                  <a:lnTo>
                    <a:pt x="254" y="338"/>
                  </a:lnTo>
                  <a:lnTo>
                    <a:pt x="243" y="336"/>
                  </a:lnTo>
                  <a:lnTo>
                    <a:pt x="231" y="338"/>
                  </a:lnTo>
                  <a:lnTo>
                    <a:pt x="220" y="342"/>
                  </a:lnTo>
                  <a:lnTo>
                    <a:pt x="209" y="352"/>
                  </a:lnTo>
                  <a:lnTo>
                    <a:pt x="139" y="355"/>
                  </a:lnTo>
                  <a:lnTo>
                    <a:pt x="137" y="336"/>
                  </a:lnTo>
                  <a:lnTo>
                    <a:pt x="137" y="317"/>
                  </a:lnTo>
                  <a:lnTo>
                    <a:pt x="138" y="299"/>
                  </a:lnTo>
                  <a:lnTo>
                    <a:pt x="143" y="281"/>
                  </a:lnTo>
                  <a:lnTo>
                    <a:pt x="146" y="264"/>
                  </a:lnTo>
                  <a:lnTo>
                    <a:pt x="154" y="247"/>
                  </a:lnTo>
                  <a:lnTo>
                    <a:pt x="161" y="229"/>
                  </a:lnTo>
                  <a:lnTo>
                    <a:pt x="169" y="214"/>
                  </a:lnTo>
                  <a:lnTo>
                    <a:pt x="161" y="207"/>
                  </a:lnTo>
                  <a:lnTo>
                    <a:pt x="148" y="215"/>
                  </a:lnTo>
                  <a:lnTo>
                    <a:pt x="139" y="226"/>
                  </a:lnTo>
                  <a:lnTo>
                    <a:pt x="132" y="239"/>
                  </a:lnTo>
                  <a:lnTo>
                    <a:pt x="127" y="252"/>
                  </a:lnTo>
                  <a:lnTo>
                    <a:pt x="118" y="264"/>
                  </a:lnTo>
                  <a:lnTo>
                    <a:pt x="110" y="274"/>
                  </a:lnTo>
                  <a:lnTo>
                    <a:pt x="96" y="283"/>
                  </a:lnTo>
                  <a:lnTo>
                    <a:pt x="78" y="288"/>
                  </a:lnTo>
                  <a:lnTo>
                    <a:pt x="68" y="291"/>
                  </a:lnTo>
                  <a:lnTo>
                    <a:pt x="58" y="294"/>
                  </a:lnTo>
                  <a:lnTo>
                    <a:pt x="48" y="295"/>
                  </a:lnTo>
                  <a:lnTo>
                    <a:pt x="39" y="296"/>
                  </a:lnTo>
                  <a:lnTo>
                    <a:pt x="28" y="295"/>
                  </a:lnTo>
                  <a:lnTo>
                    <a:pt x="18" y="295"/>
                  </a:lnTo>
                  <a:lnTo>
                    <a:pt x="9" y="296"/>
                  </a:lnTo>
                  <a:lnTo>
                    <a:pt x="0" y="298"/>
                  </a:lnTo>
                  <a:lnTo>
                    <a:pt x="43" y="263"/>
                  </a:lnTo>
                  <a:lnTo>
                    <a:pt x="79" y="224"/>
                  </a:lnTo>
                  <a:lnTo>
                    <a:pt x="111" y="185"/>
                  </a:lnTo>
                  <a:lnTo>
                    <a:pt x="139" y="144"/>
                  </a:lnTo>
                  <a:lnTo>
                    <a:pt x="169" y="102"/>
                  </a:lnTo>
                  <a:lnTo>
                    <a:pt x="203" y="64"/>
                  </a:lnTo>
                  <a:lnTo>
                    <a:pt x="244" y="30"/>
                  </a:lnTo>
                  <a:lnTo>
                    <a:pt x="295" y="0"/>
                  </a:lnTo>
                  <a:lnTo>
                    <a:pt x="308" y="1"/>
                  </a:lnTo>
                  <a:lnTo>
                    <a:pt x="321" y="2"/>
                  </a:lnTo>
                  <a:lnTo>
                    <a:pt x="334" y="3"/>
                  </a:lnTo>
                  <a:lnTo>
                    <a:pt x="348" y="4"/>
                  </a:lnTo>
                  <a:lnTo>
                    <a:pt x="361" y="5"/>
                  </a:lnTo>
                  <a:lnTo>
                    <a:pt x="374" y="8"/>
                  </a:lnTo>
                  <a:lnTo>
                    <a:pt x="387" y="12"/>
                  </a:lnTo>
                  <a:lnTo>
                    <a:pt x="401" y="2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47" name="Freeform 63"/>
            <p:cNvSpPr>
              <a:spLocks/>
            </p:cNvSpPr>
            <p:nvPr/>
          </p:nvSpPr>
          <p:spPr bwMode="auto">
            <a:xfrm>
              <a:off x="1202" y="1270"/>
              <a:ext cx="611" cy="143"/>
            </a:xfrm>
            <a:custGeom>
              <a:avLst/>
              <a:gdLst/>
              <a:ahLst/>
              <a:cxnLst>
                <a:cxn ang="0">
                  <a:pos x="591" y="49"/>
                </a:cxn>
                <a:cxn ang="0">
                  <a:pos x="713" y="29"/>
                </a:cxn>
                <a:cxn ang="0">
                  <a:pos x="829" y="13"/>
                </a:cxn>
                <a:cxn ang="0">
                  <a:pos x="932" y="3"/>
                </a:cxn>
                <a:cxn ang="0">
                  <a:pos x="1027" y="0"/>
                </a:cxn>
                <a:cxn ang="0">
                  <a:pos x="1104" y="0"/>
                </a:cxn>
                <a:cxn ang="0">
                  <a:pos x="1165" y="6"/>
                </a:cxn>
                <a:cxn ang="0">
                  <a:pos x="1205" y="17"/>
                </a:cxn>
                <a:cxn ang="0">
                  <a:pos x="1223" y="36"/>
                </a:cxn>
                <a:cxn ang="0">
                  <a:pos x="1213" y="55"/>
                </a:cxn>
                <a:cxn ang="0">
                  <a:pos x="1181" y="79"/>
                </a:cxn>
                <a:cxn ang="0">
                  <a:pos x="1127" y="105"/>
                </a:cxn>
                <a:cxn ang="0">
                  <a:pos x="1056" y="133"/>
                </a:cxn>
                <a:cxn ang="0">
                  <a:pos x="969" y="159"/>
                </a:cxn>
                <a:cxn ang="0">
                  <a:pos x="868" y="186"/>
                </a:cxn>
                <a:cxn ang="0">
                  <a:pos x="755" y="212"/>
                </a:cxn>
                <a:cxn ang="0">
                  <a:pos x="637" y="237"/>
                </a:cxn>
                <a:cxn ang="0">
                  <a:pos x="512" y="256"/>
                </a:cxn>
                <a:cxn ang="0">
                  <a:pos x="395" y="271"/>
                </a:cxn>
                <a:cxn ang="0">
                  <a:pos x="288" y="280"/>
                </a:cxn>
                <a:cxn ang="0">
                  <a:pos x="196" y="287"/>
                </a:cxn>
                <a:cxn ang="0">
                  <a:pos x="116" y="286"/>
                </a:cxn>
                <a:cxn ang="0">
                  <a:pos x="55" y="280"/>
                </a:cxn>
                <a:cxn ang="0">
                  <a:pos x="16" y="269"/>
                </a:cxn>
                <a:cxn ang="0">
                  <a:pos x="0" y="254"/>
                </a:cxn>
                <a:cxn ang="0">
                  <a:pos x="7" y="231"/>
                </a:cxn>
                <a:cxn ang="0">
                  <a:pos x="38" y="207"/>
                </a:cxn>
                <a:cxn ang="0">
                  <a:pos x="91" y="180"/>
                </a:cxn>
                <a:cxn ang="0">
                  <a:pos x="164" y="154"/>
                </a:cxn>
                <a:cxn ang="0">
                  <a:pos x="252" y="125"/>
                </a:cxn>
                <a:cxn ang="0">
                  <a:pos x="355" y="99"/>
                </a:cxn>
                <a:cxn ang="0">
                  <a:pos x="468" y="71"/>
                </a:cxn>
                <a:cxn ang="0">
                  <a:pos x="591" y="49"/>
                </a:cxn>
              </a:cxnLst>
              <a:rect l="0" t="0" r="r" b="b"/>
              <a:pathLst>
                <a:path w="1223" h="287">
                  <a:moveTo>
                    <a:pt x="591" y="49"/>
                  </a:moveTo>
                  <a:lnTo>
                    <a:pt x="713" y="29"/>
                  </a:lnTo>
                  <a:lnTo>
                    <a:pt x="829" y="13"/>
                  </a:lnTo>
                  <a:lnTo>
                    <a:pt x="932" y="3"/>
                  </a:lnTo>
                  <a:lnTo>
                    <a:pt x="1027" y="0"/>
                  </a:lnTo>
                  <a:lnTo>
                    <a:pt x="1104" y="0"/>
                  </a:lnTo>
                  <a:lnTo>
                    <a:pt x="1165" y="6"/>
                  </a:lnTo>
                  <a:lnTo>
                    <a:pt x="1205" y="17"/>
                  </a:lnTo>
                  <a:lnTo>
                    <a:pt x="1223" y="36"/>
                  </a:lnTo>
                  <a:lnTo>
                    <a:pt x="1213" y="55"/>
                  </a:lnTo>
                  <a:lnTo>
                    <a:pt x="1181" y="79"/>
                  </a:lnTo>
                  <a:lnTo>
                    <a:pt x="1127" y="105"/>
                  </a:lnTo>
                  <a:lnTo>
                    <a:pt x="1056" y="133"/>
                  </a:lnTo>
                  <a:lnTo>
                    <a:pt x="969" y="159"/>
                  </a:lnTo>
                  <a:lnTo>
                    <a:pt x="868" y="186"/>
                  </a:lnTo>
                  <a:lnTo>
                    <a:pt x="755" y="212"/>
                  </a:lnTo>
                  <a:lnTo>
                    <a:pt x="637" y="237"/>
                  </a:lnTo>
                  <a:lnTo>
                    <a:pt x="512" y="256"/>
                  </a:lnTo>
                  <a:lnTo>
                    <a:pt x="395" y="271"/>
                  </a:lnTo>
                  <a:lnTo>
                    <a:pt x="288" y="280"/>
                  </a:lnTo>
                  <a:lnTo>
                    <a:pt x="196" y="287"/>
                  </a:lnTo>
                  <a:lnTo>
                    <a:pt x="116" y="286"/>
                  </a:lnTo>
                  <a:lnTo>
                    <a:pt x="55" y="280"/>
                  </a:lnTo>
                  <a:lnTo>
                    <a:pt x="16" y="269"/>
                  </a:lnTo>
                  <a:lnTo>
                    <a:pt x="0" y="254"/>
                  </a:lnTo>
                  <a:lnTo>
                    <a:pt x="7" y="231"/>
                  </a:lnTo>
                  <a:lnTo>
                    <a:pt x="38" y="207"/>
                  </a:lnTo>
                  <a:lnTo>
                    <a:pt x="91" y="180"/>
                  </a:lnTo>
                  <a:lnTo>
                    <a:pt x="164" y="154"/>
                  </a:lnTo>
                  <a:lnTo>
                    <a:pt x="252" y="125"/>
                  </a:lnTo>
                  <a:lnTo>
                    <a:pt x="355" y="99"/>
                  </a:lnTo>
                  <a:lnTo>
                    <a:pt x="468" y="71"/>
                  </a:lnTo>
                  <a:lnTo>
                    <a:pt x="591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48" name="Freeform 64"/>
            <p:cNvSpPr>
              <a:spLocks/>
            </p:cNvSpPr>
            <p:nvPr/>
          </p:nvSpPr>
          <p:spPr bwMode="auto">
            <a:xfrm>
              <a:off x="1660" y="1383"/>
              <a:ext cx="44" cy="3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7" y="18"/>
                </a:cxn>
                <a:cxn ang="0">
                  <a:pos x="71" y="51"/>
                </a:cxn>
                <a:cxn ang="0">
                  <a:pos x="57" y="68"/>
                </a:cxn>
                <a:cxn ang="0">
                  <a:pos x="41" y="67"/>
                </a:cxn>
                <a:cxn ang="0">
                  <a:pos x="26" y="58"/>
                </a:cxn>
                <a:cxn ang="0">
                  <a:pos x="12" y="40"/>
                </a:cxn>
                <a:cxn ang="0">
                  <a:pos x="5" y="23"/>
                </a:cxn>
                <a:cxn ang="0">
                  <a:pos x="0" y="8"/>
                </a:cxn>
                <a:cxn ang="0">
                  <a:pos x="2" y="0"/>
                </a:cxn>
              </a:cxnLst>
              <a:rect l="0" t="0" r="r" b="b"/>
              <a:pathLst>
                <a:path w="87" h="68">
                  <a:moveTo>
                    <a:pt x="2" y="0"/>
                  </a:moveTo>
                  <a:lnTo>
                    <a:pt x="87" y="18"/>
                  </a:lnTo>
                  <a:lnTo>
                    <a:pt x="71" y="51"/>
                  </a:lnTo>
                  <a:lnTo>
                    <a:pt x="57" y="68"/>
                  </a:lnTo>
                  <a:lnTo>
                    <a:pt x="41" y="67"/>
                  </a:lnTo>
                  <a:lnTo>
                    <a:pt x="26" y="58"/>
                  </a:lnTo>
                  <a:lnTo>
                    <a:pt x="12" y="40"/>
                  </a:lnTo>
                  <a:lnTo>
                    <a:pt x="5" y="23"/>
                  </a:lnTo>
                  <a:lnTo>
                    <a:pt x="0" y="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9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49" name="Freeform 65"/>
            <p:cNvSpPr>
              <a:spLocks/>
            </p:cNvSpPr>
            <p:nvPr/>
          </p:nvSpPr>
          <p:spPr bwMode="auto">
            <a:xfrm>
              <a:off x="1507" y="1414"/>
              <a:ext cx="31" cy="16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" y="27"/>
                </a:cxn>
                <a:cxn ang="0">
                  <a:pos x="10" y="20"/>
                </a:cxn>
                <a:cxn ang="0">
                  <a:pos x="17" y="14"/>
                </a:cxn>
                <a:cxn ang="0">
                  <a:pos x="26" y="9"/>
                </a:cxn>
                <a:cxn ang="0">
                  <a:pos x="33" y="4"/>
                </a:cxn>
                <a:cxn ang="0">
                  <a:pos x="43" y="2"/>
                </a:cxn>
                <a:cxn ang="0">
                  <a:pos x="51" y="0"/>
                </a:cxn>
                <a:cxn ang="0">
                  <a:pos x="61" y="2"/>
                </a:cxn>
                <a:cxn ang="0">
                  <a:pos x="54" y="5"/>
                </a:cxn>
                <a:cxn ang="0">
                  <a:pos x="46" y="10"/>
                </a:cxn>
                <a:cxn ang="0">
                  <a:pos x="39" y="14"/>
                </a:cxn>
                <a:cxn ang="0">
                  <a:pos x="33" y="19"/>
                </a:cxn>
                <a:cxn ang="0">
                  <a:pos x="24" y="23"/>
                </a:cxn>
                <a:cxn ang="0">
                  <a:pos x="16" y="28"/>
                </a:cxn>
                <a:cxn ang="0">
                  <a:pos x="7" y="30"/>
                </a:cxn>
                <a:cxn ang="0">
                  <a:pos x="0" y="33"/>
                </a:cxn>
              </a:cxnLst>
              <a:rect l="0" t="0" r="r" b="b"/>
              <a:pathLst>
                <a:path w="61" h="33">
                  <a:moveTo>
                    <a:pt x="0" y="33"/>
                  </a:moveTo>
                  <a:lnTo>
                    <a:pt x="3" y="27"/>
                  </a:lnTo>
                  <a:lnTo>
                    <a:pt x="10" y="20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3" y="4"/>
                  </a:lnTo>
                  <a:lnTo>
                    <a:pt x="43" y="2"/>
                  </a:lnTo>
                  <a:lnTo>
                    <a:pt x="51" y="0"/>
                  </a:lnTo>
                  <a:lnTo>
                    <a:pt x="61" y="2"/>
                  </a:lnTo>
                  <a:lnTo>
                    <a:pt x="54" y="5"/>
                  </a:lnTo>
                  <a:lnTo>
                    <a:pt x="46" y="10"/>
                  </a:lnTo>
                  <a:lnTo>
                    <a:pt x="39" y="14"/>
                  </a:lnTo>
                  <a:lnTo>
                    <a:pt x="33" y="19"/>
                  </a:lnTo>
                  <a:lnTo>
                    <a:pt x="24" y="23"/>
                  </a:lnTo>
                  <a:lnTo>
                    <a:pt x="16" y="28"/>
                  </a:lnTo>
                  <a:lnTo>
                    <a:pt x="7" y="3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50" name="Freeform 66"/>
            <p:cNvSpPr>
              <a:spLocks/>
            </p:cNvSpPr>
            <p:nvPr/>
          </p:nvSpPr>
          <p:spPr bwMode="auto">
            <a:xfrm>
              <a:off x="1586" y="1406"/>
              <a:ext cx="32" cy="9"/>
            </a:xfrm>
            <a:custGeom>
              <a:avLst/>
              <a:gdLst/>
              <a:ahLst/>
              <a:cxnLst>
                <a:cxn ang="0">
                  <a:pos x="65" y="17"/>
                </a:cxn>
                <a:cxn ang="0">
                  <a:pos x="58" y="13"/>
                </a:cxn>
                <a:cxn ang="0">
                  <a:pos x="49" y="8"/>
                </a:cxn>
                <a:cxn ang="0">
                  <a:pos x="41" y="5"/>
                </a:cxn>
                <a:cxn ang="0">
                  <a:pos x="33" y="3"/>
                </a:cxn>
                <a:cxn ang="0">
                  <a:pos x="23" y="0"/>
                </a:cxn>
                <a:cxn ang="0">
                  <a:pos x="15" y="1"/>
                </a:cxn>
                <a:cxn ang="0">
                  <a:pos x="7" y="2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15" y="9"/>
                </a:cxn>
                <a:cxn ang="0">
                  <a:pos x="23" y="12"/>
                </a:cxn>
                <a:cxn ang="0">
                  <a:pos x="32" y="15"/>
                </a:cxn>
                <a:cxn ang="0">
                  <a:pos x="39" y="16"/>
                </a:cxn>
                <a:cxn ang="0">
                  <a:pos x="48" y="17"/>
                </a:cxn>
                <a:cxn ang="0">
                  <a:pos x="57" y="17"/>
                </a:cxn>
                <a:cxn ang="0">
                  <a:pos x="65" y="17"/>
                </a:cxn>
              </a:cxnLst>
              <a:rect l="0" t="0" r="r" b="b"/>
              <a:pathLst>
                <a:path w="65" h="17">
                  <a:moveTo>
                    <a:pt x="65" y="17"/>
                  </a:moveTo>
                  <a:lnTo>
                    <a:pt x="58" y="13"/>
                  </a:lnTo>
                  <a:lnTo>
                    <a:pt x="49" y="8"/>
                  </a:lnTo>
                  <a:lnTo>
                    <a:pt x="41" y="5"/>
                  </a:lnTo>
                  <a:lnTo>
                    <a:pt x="33" y="3"/>
                  </a:lnTo>
                  <a:lnTo>
                    <a:pt x="23" y="0"/>
                  </a:lnTo>
                  <a:lnTo>
                    <a:pt x="15" y="1"/>
                  </a:lnTo>
                  <a:lnTo>
                    <a:pt x="7" y="2"/>
                  </a:lnTo>
                  <a:lnTo>
                    <a:pt x="0" y="7"/>
                  </a:lnTo>
                  <a:lnTo>
                    <a:pt x="7" y="7"/>
                  </a:lnTo>
                  <a:lnTo>
                    <a:pt x="15" y="9"/>
                  </a:lnTo>
                  <a:lnTo>
                    <a:pt x="23" y="12"/>
                  </a:lnTo>
                  <a:lnTo>
                    <a:pt x="32" y="15"/>
                  </a:lnTo>
                  <a:lnTo>
                    <a:pt x="39" y="16"/>
                  </a:lnTo>
                  <a:lnTo>
                    <a:pt x="48" y="17"/>
                  </a:lnTo>
                  <a:lnTo>
                    <a:pt x="57" y="17"/>
                  </a:lnTo>
                  <a:lnTo>
                    <a:pt x="6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51" name="Freeform 67"/>
            <p:cNvSpPr>
              <a:spLocks/>
            </p:cNvSpPr>
            <p:nvPr/>
          </p:nvSpPr>
          <p:spPr bwMode="auto">
            <a:xfrm>
              <a:off x="1569" y="1425"/>
              <a:ext cx="26" cy="7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" y="17"/>
                </a:cxn>
                <a:cxn ang="0">
                  <a:pos x="13" y="35"/>
                </a:cxn>
                <a:cxn ang="0">
                  <a:pos x="16" y="51"/>
                </a:cxn>
                <a:cxn ang="0">
                  <a:pos x="22" y="67"/>
                </a:cxn>
                <a:cxn ang="0">
                  <a:pos x="29" y="83"/>
                </a:cxn>
                <a:cxn ang="0">
                  <a:pos x="37" y="98"/>
                </a:cxn>
                <a:cxn ang="0">
                  <a:pos x="44" y="114"/>
                </a:cxn>
                <a:cxn ang="0">
                  <a:pos x="53" y="131"/>
                </a:cxn>
                <a:cxn ang="0">
                  <a:pos x="53" y="136"/>
                </a:cxn>
                <a:cxn ang="0">
                  <a:pos x="52" y="142"/>
                </a:cxn>
                <a:cxn ang="0">
                  <a:pos x="48" y="146"/>
                </a:cxn>
                <a:cxn ang="0">
                  <a:pos x="44" y="150"/>
                </a:cxn>
                <a:cxn ang="0">
                  <a:pos x="37" y="152"/>
                </a:cxn>
                <a:cxn ang="0">
                  <a:pos x="31" y="154"/>
                </a:cxn>
                <a:cxn ang="0">
                  <a:pos x="22" y="154"/>
                </a:cxn>
                <a:cxn ang="0">
                  <a:pos x="16" y="154"/>
                </a:cxn>
                <a:cxn ang="0">
                  <a:pos x="0" y="154"/>
                </a:cxn>
                <a:cxn ang="0">
                  <a:pos x="2" y="149"/>
                </a:cxn>
                <a:cxn ang="0">
                  <a:pos x="10" y="146"/>
                </a:cxn>
                <a:cxn ang="0">
                  <a:pos x="17" y="144"/>
                </a:cxn>
                <a:cxn ang="0">
                  <a:pos x="28" y="142"/>
                </a:cxn>
                <a:cxn ang="0">
                  <a:pos x="34" y="138"/>
                </a:cxn>
                <a:cxn ang="0">
                  <a:pos x="39" y="135"/>
                </a:cxn>
                <a:cxn ang="0">
                  <a:pos x="38" y="129"/>
                </a:cxn>
                <a:cxn ang="0">
                  <a:pos x="33" y="121"/>
                </a:cxn>
                <a:cxn ang="0">
                  <a:pos x="23" y="106"/>
                </a:cxn>
                <a:cxn ang="0">
                  <a:pos x="16" y="92"/>
                </a:cxn>
                <a:cxn ang="0">
                  <a:pos x="8" y="77"/>
                </a:cxn>
                <a:cxn ang="0">
                  <a:pos x="3" y="61"/>
                </a:cxn>
                <a:cxn ang="0">
                  <a:pos x="0" y="45"/>
                </a:cxn>
                <a:cxn ang="0">
                  <a:pos x="0" y="30"/>
                </a:cxn>
                <a:cxn ang="0">
                  <a:pos x="3" y="14"/>
                </a:cxn>
                <a:cxn ang="0">
                  <a:pos x="12" y="0"/>
                </a:cxn>
              </a:cxnLst>
              <a:rect l="0" t="0" r="r" b="b"/>
              <a:pathLst>
                <a:path w="53" h="154">
                  <a:moveTo>
                    <a:pt x="12" y="0"/>
                  </a:moveTo>
                  <a:lnTo>
                    <a:pt x="11" y="17"/>
                  </a:lnTo>
                  <a:lnTo>
                    <a:pt x="13" y="35"/>
                  </a:lnTo>
                  <a:lnTo>
                    <a:pt x="16" y="51"/>
                  </a:lnTo>
                  <a:lnTo>
                    <a:pt x="22" y="67"/>
                  </a:lnTo>
                  <a:lnTo>
                    <a:pt x="29" y="83"/>
                  </a:lnTo>
                  <a:lnTo>
                    <a:pt x="37" y="98"/>
                  </a:lnTo>
                  <a:lnTo>
                    <a:pt x="44" y="114"/>
                  </a:lnTo>
                  <a:lnTo>
                    <a:pt x="53" y="131"/>
                  </a:lnTo>
                  <a:lnTo>
                    <a:pt x="53" y="136"/>
                  </a:lnTo>
                  <a:lnTo>
                    <a:pt x="52" y="142"/>
                  </a:lnTo>
                  <a:lnTo>
                    <a:pt x="48" y="146"/>
                  </a:lnTo>
                  <a:lnTo>
                    <a:pt x="44" y="150"/>
                  </a:lnTo>
                  <a:lnTo>
                    <a:pt x="37" y="152"/>
                  </a:lnTo>
                  <a:lnTo>
                    <a:pt x="31" y="154"/>
                  </a:lnTo>
                  <a:lnTo>
                    <a:pt x="22" y="154"/>
                  </a:lnTo>
                  <a:lnTo>
                    <a:pt x="16" y="154"/>
                  </a:lnTo>
                  <a:lnTo>
                    <a:pt x="0" y="154"/>
                  </a:lnTo>
                  <a:lnTo>
                    <a:pt x="2" y="149"/>
                  </a:lnTo>
                  <a:lnTo>
                    <a:pt x="10" y="146"/>
                  </a:lnTo>
                  <a:lnTo>
                    <a:pt x="17" y="144"/>
                  </a:lnTo>
                  <a:lnTo>
                    <a:pt x="28" y="142"/>
                  </a:lnTo>
                  <a:lnTo>
                    <a:pt x="34" y="138"/>
                  </a:lnTo>
                  <a:lnTo>
                    <a:pt x="39" y="135"/>
                  </a:lnTo>
                  <a:lnTo>
                    <a:pt x="38" y="129"/>
                  </a:lnTo>
                  <a:lnTo>
                    <a:pt x="33" y="121"/>
                  </a:lnTo>
                  <a:lnTo>
                    <a:pt x="23" y="106"/>
                  </a:lnTo>
                  <a:lnTo>
                    <a:pt x="16" y="92"/>
                  </a:lnTo>
                  <a:lnTo>
                    <a:pt x="8" y="77"/>
                  </a:lnTo>
                  <a:lnTo>
                    <a:pt x="3" y="61"/>
                  </a:lnTo>
                  <a:lnTo>
                    <a:pt x="0" y="45"/>
                  </a:lnTo>
                  <a:lnTo>
                    <a:pt x="0" y="30"/>
                  </a:lnTo>
                  <a:lnTo>
                    <a:pt x="3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52" name="Freeform 68"/>
            <p:cNvSpPr>
              <a:spLocks/>
            </p:cNvSpPr>
            <p:nvPr/>
          </p:nvSpPr>
          <p:spPr bwMode="auto">
            <a:xfrm>
              <a:off x="1515" y="1431"/>
              <a:ext cx="35" cy="18"/>
            </a:xfrm>
            <a:custGeom>
              <a:avLst/>
              <a:gdLst/>
              <a:ahLst/>
              <a:cxnLst>
                <a:cxn ang="0">
                  <a:pos x="3" y="31"/>
                </a:cxn>
                <a:cxn ang="0">
                  <a:pos x="0" y="23"/>
                </a:cxn>
                <a:cxn ang="0">
                  <a:pos x="1" y="18"/>
                </a:cxn>
                <a:cxn ang="0">
                  <a:pos x="3" y="12"/>
                </a:cxn>
                <a:cxn ang="0">
                  <a:pos x="12" y="8"/>
                </a:cxn>
                <a:cxn ang="0">
                  <a:pos x="18" y="5"/>
                </a:cxn>
                <a:cxn ang="0">
                  <a:pos x="27" y="2"/>
                </a:cxn>
                <a:cxn ang="0">
                  <a:pos x="34" y="0"/>
                </a:cxn>
                <a:cxn ang="0">
                  <a:pos x="42" y="0"/>
                </a:cxn>
                <a:cxn ang="0">
                  <a:pos x="45" y="0"/>
                </a:cxn>
                <a:cxn ang="0">
                  <a:pos x="51" y="2"/>
                </a:cxn>
                <a:cxn ang="0">
                  <a:pos x="56" y="5"/>
                </a:cxn>
                <a:cxn ang="0">
                  <a:pos x="62" y="8"/>
                </a:cxn>
                <a:cxn ang="0">
                  <a:pos x="70" y="16"/>
                </a:cxn>
                <a:cxn ang="0">
                  <a:pos x="65" y="21"/>
                </a:cxn>
                <a:cxn ang="0">
                  <a:pos x="56" y="21"/>
                </a:cxn>
                <a:cxn ang="0">
                  <a:pos x="49" y="24"/>
                </a:cxn>
                <a:cxn ang="0">
                  <a:pos x="40" y="27"/>
                </a:cxn>
                <a:cxn ang="0">
                  <a:pos x="33" y="32"/>
                </a:cxn>
                <a:cxn ang="0">
                  <a:pos x="24" y="34"/>
                </a:cxn>
                <a:cxn ang="0">
                  <a:pos x="17" y="36"/>
                </a:cxn>
                <a:cxn ang="0">
                  <a:pos x="10" y="35"/>
                </a:cxn>
                <a:cxn ang="0">
                  <a:pos x="3" y="31"/>
                </a:cxn>
              </a:cxnLst>
              <a:rect l="0" t="0" r="r" b="b"/>
              <a:pathLst>
                <a:path w="70" h="36">
                  <a:moveTo>
                    <a:pt x="3" y="31"/>
                  </a:moveTo>
                  <a:lnTo>
                    <a:pt x="0" y="23"/>
                  </a:lnTo>
                  <a:lnTo>
                    <a:pt x="1" y="18"/>
                  </a:lnTo>
                  <a:lnTo>
                    <a:pt x="3" y="12"/>
                  </a:lnTo>
                  <a:lnTo>
                    <a:pt x="12" y="8"/>
                  </a:lnTo>
                  <a:lnTo>
                    <a:pt x="18" y="5"/>
                  </a:lnTo>
                  <a:lnTo>
                    <a:pt x="27" y="2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51" y="2"/>
                  </a:lnTo>
                  <a:lnTo>
                    <a:pt x="56" y="5"/>
                  </a:lnTo>
                  <a:lnTo>
                    <a:pt x="62" y="8"/>
                  </a:lnTo>
                  <a:lnTo>
                    <a:pt x="70" y="16"/>
                  </a:lnTo>
                  <a:lnTo>
                    <a:pt x="65" y="21"/>
                  </a:lnTo>
                  <a:lnTo>
                    <a:pt x="56" y="21"/>
                  </a:lnTo>
                  <a:lnTo>
                    <a:pt x="49" y="24"/>
                  </a:lnTo>
                  <a:lnTo>
                    <a:pt x="40" y="27"/>
                  </a:lnTo>
                  <a:lnTo>
                    <a:pt x="33" y="32"/>
                  </a:lnTo>
                  <a:lnTo>
                    <a:pt x="24" y="34"/>
                  </a:lnTo>
                  <a:lnTo>
                    <a:pt x="17" y="36"/>
                  </a:lnTo>
                  <a:lnTo>
                    <a:pt x="10" y="35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53" name="Freeform 69"/>
            <p:cNvSpPr>
              <a:spLocks/>
            </p:cNvSpPr>
            <p:nvPr/>
          </p:nvSpPr>
          <p:spPr bwMode="auto">
            <a:xfrm>
              <a:off x="1584" y="1425"/>
              <a:ext cx="33" cy="14"/>
            </a:xfrm>
            <a:custGeom>
              <a:avLst/>
              <a:gdLst/>
              <a:ahLst/>
              <a:cxnLst>
                <a:cxn ang="0">
                  <a:pos x="64" y="21"/>
                </a:cxn>
                <a:cxn ang="0">
                  <a:pos x="65" y="14"/>
                </a:cxn>
                <a:cxn ang="0">
                  <a:pos x="65" y="10"/>
                </a:cxn>
                <a:cxn ang="0">
                  <a:pos x="61" y="6"/>
                </a:cxn>
                <a:cxn ang="0">
                  <a:pos x="55" y="4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33" y="0"/>
                </a:cxn>
                <a:cxn ang="0">
                  <a:pos x="27" y="0"/>
                </a:cxn>
                <a:cxn ang="0">
                  <a:pos x="21" y="1"/>
                </a:cxn>
                <a:cxn ang="0">
                  <a:pos x="16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0" y="18"/>
                </a:cxn>
                <a:cxn ang="0">
                  <a:pos x="6" y="21"/>
                </a:cxn>
                <a:cxn ang="0">
                  <a:pos x="13" y="21"/>
                </a:cxn>
                <a:cxn ang="0">
                  <a:pos x="22" y="23"/>
                </a:cxn>
                <a:cxn ang="0">
                  <a:pos x="29" y="26"/>
                </a:cxn>
                <a:cxn ang="0">
                  <a:pos x="39" y="29"/>
                </a:cxn>
                <a:cxn ang="0">
                  <a:pos x="45" y="29"/>
                </a:cxn>
                <a:cxn ang="0">
                  <a:pos x="53" y="29"/>
                </a:cxn>
                <a:cxn ang="0">
                  <a:pos x="59" y="26"/>
                </a:cxn>
                <a:cxn ang="0">
                  <a:pos x="64" y="21"/>
                </a:cxn>
              </a:cxnLst>
              <a:rect l="0" t="0" r="r" b="b"/>
              <a:pathLst>
                <a:path w="65" h="29">
                  <a:moveTo>
                    <a:pt x="64" y="21"/>
                  </a:moveTo>
                  <a:lnTo>
                    <a:pt x="65" y="14"/>
                  </a:lnTo>
                  <a:lnTo>
                    <a:pt x="65" y="10"/>
                  </a:lnTo>
                  <a:lnTo>
                    <a:pt x="61" y="6"/>
                  </a:lnTo>
                  <a:lnTo>
                    <a:pt x="55" y="4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1" y="1"/>
                  </a:lnTo>
                  <a:lnTo>
                    <a:pt x="16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0" y="18"/>
                  </a:lnTo>
                  <a:lnTo>
                    <a:pt x="6" y="21"/>
                  </a:lnTo>
                  <a:lnTo>
                    <a:pt x="13" y="21"/>
                  </a:lnTo>
                  <a:lnTo>
                    <a:pt x="22" y="23"/>
                  </a:lnTo>
                  <a:lnTo>
                    <a:pt x="29" y="26"/>
                  </a:lnTo>
                  <a:lnTo>
                    <a:pt x="39" y="29"/>
                  </a:lnTo>
                  <a:lnTo>
                    <a:pt x="45" y="29"/>
                  </a:lnTo>
                  <a:lnTo>
                    <a:pt x="53" y="29"/>
                  </a:lnTo>
                  <a:lnTo>
                    <a:pt x="59" y="26"/>
                  </a:lnTo>
                  <a:lnTo>
                    <a:pt x="64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54" name="Freeform 70"/>
            <p:cNvSpPr>
              <a:spLocks/>
            </p:cNvSpPr>
            <p:nvPr/>
          </p:nvSpPr>
          <p:spPr bwMode="auto">
            <a:xfrm>
              <a:off x="2290" y="1430"/>
              <a:ext cx="20" cy="28"/>
            </a:xfrm>
            <a:custGeom>
              <a:avLst/>
              <a:gdLst/>
              <a:ahLst/>
              <a:cxnLst>
                <a:cxn ang="0">
                  <a:pos x="8" y="56"/>
                </a:cxn>
                <a:cxn ang="0">
                  <a:pos x="5" y="57"/>
                </a:cxn>
                <a:cxn ang="0">
                  <a:pos x="2" y="53"/>
                </a:cxn>
                <a:cxn ang="0">
                  <a:pos x="0" y="45"/>
                </a:cxn>
                <a:cxn ang="0">
                  <a:pos x="1" y="35"/>
                </a:cxn>
                <a:cxn ang="0">
                  <a:pos x="2" y="24"/>
                </a:cxn>
                <a:cxn ang="0">
                  <a:pos x="7" y="12"/>
                </a:cxn>
                <a:cxn ang="0">
                  <a:pos x="16" y="4"/>
                </a:cxn>
                <a:cxn ang="0">
                  <a:pos x="28" y="0"/>
                </a:cxn>
                <a:cxn ang="0">
                  <a:pos x="36" y="2"/>
                </a:cxn>
                <a:cxn ang="0">
                  <a:pos x="38" y="7"/>
                </a:cxn>
                <a:cxn ang="0">
                  <a:pos x="36" y="16"/>
                </a:cxn>
                <a:cxn ang="0">
                  <a:pos x="29" y="26"/>
                </a:cxn>
                <a:cxn ang="0">
                  <a:pos x="22" y="35"/>
                </a:cxn>
                <a:cxn ang="0">
                  <a:pos x="15" y="44"/>
                </a:cxn>
                <a:cxn ang="0">
                  <a:pos x="10" y="51"/>
                </a:cxn>
                <a:cxn ang="0">
                  <a:pos x="8" y="56"/>
                </a:cxn>
              </a:cxnLst>
              <a:rect l="0" t="0" r="r" b="b"/>
              <a:pathLst>
                <a:path w="38" h="57">
                  <a:moveTo>
                    <a:pt x="8" y="56"/>
                  </a:moveTo>
                  <a:lnTo>
                    <a:pt x="5" y="57"/>
                  </a:lnTo>
                  <a:lnTo>
                    <a:pt x="2" y="53"/>
                  </a:lnTo>
                  <a:lnTo>
                    <a:pt x="0" y="45"/>
                  </a:lnTo>
                  <a:lnTo>
                    <a:pt x="1" y="35"/>
                  </a:lnTo>
                  <a:lnTo>
                    <a:pt x="2" y="24"/>
                  </a:lnTo>
                  <a:lnTo>
                    <a:pt x="7" y="12"/>
                  </a:lnTo>
                  <a:lnTo>
                    <a:pt x="16" y="4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38" y="7"/>
                  </a:lnTo>
                  <a:lnTo>
                    <a:pt x="36" y="16"/>
                  </a:lnTo>
                  <a:lnTo>
                    <a:pt x="29" y="26"/>
                  </a:lnTo>
                  <a:lnTo>
                    <a:pt x="22" y="35"/>
                  </a:lnTo>
                  <a:lnTo>
                    <a:pt x="15" y="44"/>
                  </a:lnTo>
                  <a:lnTo>
                    <a:pt x="10" y="51"/>
                  </a:lnTo>
                  <a:lnTo>
                    <a:pt x="8" y="56"/>
                  </a:lnTo>
                  <a:close/>
                </a:path>
              </a:pathLst>
            </a:custGeom>
            <a:solidFill>
              <a:srgbClr val="FF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55" name="Freeform 71"/>
            <p:cNvSpPr>
              <a:spLocks/>
            </p:cNvSpPr>
            <p:nvPr/>
          </p:nvSpPr>
          <p:spPr bwMode="auto">
            <a:xfrm>
              <a:off x="2092" y="1433"/>
              <a:ext cx="254" cy="261"/>
            </a:xfrm>
            <a:custGeom>
              <a:avLst/>
              <a:gdLst/>
              <a:ahLst/>
              <a:cxnLst>
                <a:cxn ang="0">
                  <a:pos x="390" y="191"/>
                </a:cxn>
                <a:cxn ang="0">
                  <a:pos x="403" y="198"/>
                </a:cxn>
                <a:cxn ang="0">
                  <a:pos x="414" y="182"/>
                </a:cxn>
                <a:cxn ang="0">
                  <a:pos x="438" y="144"/>
                </a:cxn>
                <a:cxn ang="0">
                  <a:pos x="469" y="102"/>
                </a:cxn>
                <a:cxn ang="0">
                  <a:pos x="498" y="68"/>
                </a:cxn>
                <a:cxn ang="0">
                  <a:pos x="510" y="84"/>
                </a:cxn>
                <a:cxn ang="0">
                  <a:pos x="480" y="129"/>
                </a:cxn>
                <a:cxn ang="0">
                  <a:pos x="451" y="174"/>
                </a:cxn>
                <a:cxn ang="0">
                  <a:pos x="418" y="217"/>
                </a:cxn>
                <a:cxn ang="0">
                  <a:pos x="382" y="258"/>
                </a:cxn>
                <a:cxn ang="0">
                  <a:pos x="357" y="284"/>
                </a:cxn>
                <a:cxn ang="0">
                  <a:pos x="328" y="305"/>
                </a:cxn>
                <a:cxn ang="0">
                  <a:pos x="292" y="322"/>
                </a:cxn>
                <a:cxn ang="0">
                  <a:pos x="259" y="338"/>
                </a:cxn>
                <a:cxn ang="0">
                  <a:pos x="195" y="371"/>
                </a:cxn>
                <a:cxn ang="0">
                  <a:pos x="147" y="415"/>
                </a:cxn>
                <a:cxn ang="0">
                  <a:pos x="110" y="466"/>
                </a:cxn>
                <a:cxn ang="0">
                  <a:pos x="83" y="523"/>
                </a:cxn>
                <a:cxn ang="0">
                  <a:pos x="31" y="496"/>
                </a:cxn>
                <a:cxn ang="0">
                  <a:pos x="8" y="433"/>
                </a:cxn>
                <a:cxn ang="0">
                  <a:pos x="0" y="361"/>
                </a:cxn>
                <a:cxn ang="0">
                  <a:pos x="1" y="305"/>
                </a:cxn>
                <a:cxn ang="0">
                  <a:pos x="32" y="248"/>
                </a:cxn>
                <a:cxn ang="0">
                  <a:pos x="99" y="180"/>
                </a:cxn>
                <a:cxn ang="0">
                  <a:pos x="164" y="129"/>
                </a:cxn>
                <a:cxn ang="0">
                  <a:pos x="193" y="124"/>
                </a:cxn>
                <a:cxn ang="0">
                  <a:pos x="184" y="151"/>
                </a:cxn>
                <a:cxn ang="0">
                  <a:pos x="168" y="173"/>
                </a:cxn>
                <a:cxn ang="0">
                  <a:pos x="142" y="189"/>
                </a:cxn>
                <a:cxn ang="0">
                  <a:pos x="107" y="204"/>
                </a:cxn>
                <a:cxn ang="0">
                  <a:pos x="92" y="203"/>
                </a:cxn>
                <a:cxn ang="0">
                  <a:pos x="89" y="223"/>
                </a:cxn>
                <a:cxn ang="0">
                  <a:pos x="91" y="248"/>
                </a:cxn>
                <a:cxn ang="0">
                  <a:pos x="102" y="269"/>
                </a:cxn>
                <a:cxn ang="0">
                  <a:pos x="121" y="276"/>
                </a:cxn>
                <a:cxn ang="0">
                  <a:pos x="144" y="265"/>
                </a:cxn>
                <a:cxn ang="0">
                  <a:pos x="171" y="245"/>
                </a:cxn>
                <a:cxn ang="0">
                  <a:pos x="206" y="232"/>
                </a:cxn>
                <a:cxn ang="0">
                  <a:pos x="230" y="220"/>
                </a:cxn>
                <a:cxn ang="0">
                  <a:pos x="257" y="206"/>
                </a:cxn>
                <a:cxn ang="0">
                  <a:pos x="286" y="193"/>
                </a:cxn>
                <a:cxn ang="0">
                  <a:pos x="320" y="187"/>
                </a:cxn>
                <a:cxn ang="0">
                  <a:pos x="397" y="118"/>
                </a:cxn>
                <a:cxn ang="0">
                  <a:pos x="421" y="83"/>
                </a:cxn>
                <a:cxn ang="0">
                  <a:pos x="452" y="51"/>
                </a:cxn>
                <a:cxn ang="0">
                  <a:pos x="482" y="20"/>
                </a:cxn>
                <a:cxn ang="0">
                  <a:pos x="510" y="0"/>
                </a:cxn>
                <a:cxn ang="0">
                  <a:pos x="488" y="49"/>
                </a:cxn>
                <a:cxn ang="0">
                  <a:pos x="456" y="94"/>
                </a:cxn>
                <a:cxn ang="0">
                  <a:pos x="419" y="138"/>
                </a:cxn>
                <a:cxn ang="0">
                  <a:pos x="390" y="184"/>
                </a:cxn>
              </a:cxnLst>
              <a:rect l="0" t="0" r="r" b="b"/>
              <a:pathLst>
                <a:path w="510" h="523">
                  <a:moveTo>
                    <a:pt x="390" y="184"/>
                  </a:moveTo>
                  <a:lnTo>
                    <a:pt x="390" y="191"/>
                  </a:lnTo>
                  <a:lnTo>
                    <a:pt x="397" y="196"/>
                  </a:lnTo>
                  <a:lnTo>
                    <a:pt x="403" y="198"/>
                  </a:lnTo>
                  <a:lnTo>
                    <a:pt x="406" y="194"/>
                  </a:lnTo>
                  <a:lnTo>
                    <a:pt x="414" y="182"/>
                  </a:lnTo>
                  <a:lnTo>
                    <a:pt x="425" y="165"/>
                  </a:lnTo>
                  <a:lnTo>
                    <a:pt x="438" y="144"/>
                  </a:lnTo>
                  <a:lnTo>
                    <a:pt x="454" y="124"/>
                  </a:lnTo>
                  <a:lnTo>
                    <a:pt x="469" y="102"/>
                  </a:lnTo>
                  <a:lnTo>
                    <a:pt x="484" y="83"/>
                  </a:lnTo>
                  <a:lnTo>
                    <a:pt x="498" y="68"/>
                  </a:lnTo>
                  <a:lnTo>
                    <a:pt x="510" y="57"/>
                  </a:lnTo>
                  <a:lnTo>
                    <a:pt x="510" y="84"/>
                  </a:lnTo>
                  <a:lnTo>
                    <a:pt x="494" y="105"/>
                  </a:lnTo>
                  <a:lnTo>
                    <a:pt x="480" y="129"/>
                  </a:lnTo>
                  <a:lnTo>
                    <a:pt x="466" y="150"/>
                  </a:lnTo>
                  <a:lnTo>
                    <a:pt x="451" y="174"/>
                  </a:lnTo>
                  <a:lnTo>
                    <a:pt x="434" y="195"/>
                  </a:lnTo>
                  <a:lnTo>
                    <a:pt x="418" y="217"/>
                  </a:lnTo>
                  <a:lnTo>
                    <a:pt x="399" y="238"/>
                  </a:lnTo>
                  <a:lnTo>
                    <a:pt x="382" y="258"/>
                  </a:lnTo>
                  <a:lnTo>
                    <a:pt x="370" y="272"/>
                  </a:lnTo>
                  <a:lnTo>
                    <a:pt x="357" y="284"/>
                  </a:lnTo>
                  <a:lnTo>
                    <a:pt x="342" y="295"/>
                  </a:lnTo>
                  <a:lnTo>
                    <a:pt x="328" y="305"/>
                  </a:lnTo>
                  <a:lnTo>
                    <a:pt x="309" y="313"/>
                  </a:lnTo>
                  <a:lnTo>
                    <a:pt x="292" y="322"/>
                  </a:lnTo>
                  <a:lnTo>
                    <a:pt x="275" y="330"/>
                  </a:lnTo>
                  <a:lnTo>
                    <a:pt x="259" y="338"/>
                  </a:lnTo>
                  <a:lnTo>
                    <a:pt x="224" y="352"/>
                  </a:lnTo>
                  <a:lnTo>
                    <a:pt x="195" y="371"/>
                  </a:lnTo>
                  <a:lnTo>
                    <a:pt x="168" y="391"/>
                  </a:lnTo>
                  <a:lnTo>
                    <a:pt x="147" y="415"/>
                  </a:lnTo>
                  <a:lnTo>
                    <a:pt x="127" y="440"/>
                  </a:lnTo>
                  <a:lnTo>
                    <a:pt x="110" y="466"/>
                  </a:lnTo>
                  <a:lnTo>
                    <a:pt x="94" y="495"/>
                  </a:lnTo>
                  <a:lnTo>
                    <a:pt x="83" y="523"/>
                  </a:lnTo>
                  <a:lnTo>
                    <a:pt x="52" y="515"/>
                  </a:lnTo>
                  <a:lnTo>
                    <a:pt x="31" y="496"/>
                  </a:lnTo>
                  <a:lnTo>
                    <a:pt x="15" y="466"/>
                  </a:lnTo>
                  <a:lnTo>
                    <a:pt x="8" y="433"/>
                  </a:lnTo>
                  <a:lnTo>
                    <a:pt x="1" y="396"/>
                  </a:lnTo>
                  <a:lnTo>
                    <a:pt x="0" y="361"/>
                  </a:lnTo>
                  <a:lnTo>
                    <a:pt x="0" y="329"/>
                  </a:lnTo>
                  <a:lnTo>
                    <a:pt x="1" y="305"/>
                  </a:lnTo>
                  <a:lnTo>
                    <a:pt x="9" y="280"/>
                  </a:lnTo>
                  <a:lnTo>
                    <a:pt x="32" y="248"/>
                  </a:lnTo>
                  <a:lnTo>
                    <a:pt x="63" y="213"/>
                  </a:lnTo>
                  <a:lnTo>
                    <a:pt x="99" y="180"/>
                  </a:lnTo>
                  <a:lnTo>
                    <a:pt x="133" y="149"/>
                  </a:lnTo>
                  <a:lnTo>
                    <a:pt x="164" y="129"/>
                  </a:lnTo>
                  <a:lnTo>
                    <a:pt x="184" y="119"/>
                  </a:lnTo>
                  <a:lnTo>
                    <a:pt x="193" y="124"/>
                  </a:lnTo>
                  <a:lnTo>
                    <a:pt x="190" y="138"/>
                  </a:lnTo>
                  <a:lnTo>
                    <a:pt x="184" y="151"/>
                  </a:lnTo>
                  <a:lnTo>
                    <a:pt x="176" y="163"/>
                  </a:lnTo>
                  <a:lnTo>
                    <a:pt x="168" y="173"/>
                  </a:lnTo>
                  <a:lnTo>
                    <a:pt x="155" y="181"/>
                  </a:lnTo>
                  <a:lnTo>
                    <a:pt x="142" y="189"/>
                  </a:lnTo>
                  <a:lnTo>
                    <a:pt x="126" y="196"/>
                  </a:lnTo>
                  <a:lnTo>
                    <a:pt x="107" y="204"/>
                  </a:lnTo>
                  <a:lnTo>
                    <a:pt x="99" y="200"/>
                  </a:lnTo>
                  <a:lnTo>
                    <a:pt x="92" y="203"/>
                  </a:lnTo>
                  <a:lnTo>
                    <a:pt x="89" y="212"/>
                  </a:lnTo>
                  <a:lnTo>
                    <a:pt x="89" y="223"/>
                  </a:lnTo>
                  <a:lnTo>
                    <a:pt x="89" y="235"/>
                  </a:lnTo>
                  <a:lnTo>
                    <a:pt x="91" y="248"/>
                  </a:lnTo>
                  <a:lnTo>
                    <a:pt x="95" y="259"/>
                  </a:lnTo>
                  <a:lnTo>
                    <a:pt x="102" y="269"/>
                  </a:lnTo>
                  <a:lnTo>
                    <a:pt x="111" y="275"/>
                  </a:lnTo>
                  <a:lnTo>
                    <a:pt x="121" y="276"/>
                  </a:lnTo>
                  <a:lnTo>
                    <a:pt x="132" y="272"/>
                  </a:lnTo>
                  <a:lnTo>
                    <a:pt x="144" y="265"/>
                  </a:lnTo>
                  <a:lnTo>
                    <a:pt x="157" y="254"/>
                  </a:lnTo>
                  <a:lnTo>
                    <a:pt x="171" y="245"/>
                  </a:lnTo>
                  <a:lnTo>
                    <a:pt x="186" y="237"/>
                  </a:lnTo>
                  <a:lnTo>
                    <a:pt x="206" y="232"/>
                  </a:lnTo>
                  <a:lnTo>
                    <a:pt x="218" y="225"/>
                  </a:lnTo>
                  <a:lnTo>
                    <a:pt x="230" y="220"/>
                  </a:lnTo>
                  <a:lnTo>
                    <a:pt x="243" y="213"/>
                  </a:lnTo>
                  <a:lnTo>
                    <a:pt x="257" y="206"/>
                  </a:lnTo>
                  <a:lnTo>
                    <a:pt x="271" y="199"/>
                  </a:lnTo>
                  <a:lnTo>
                    <a:pt x="286" y="193"/>
                  </a:lnTo>
                  <a:lnTo>
                    <a:pt x="301" y="189"/>
                  </a:lnTo>
                  <a:lnTo>
                    <a:pt x="320" y="187"/>
                  </a:lnTo>
                  <a:lnTo>
                    <a:pt x="390" y="137"/>
                  </a:lnTo>
                  <a:lnTo>
                    <a:pt x="397" y="118"/>
                  </a:lnTo>
                  <a:lnTo>
                    <a:pt x="408" y="100"/>
                  </a:lnTo>
                  <a:lnTo>
                    <a:pt x="421" y="83"/>
                  </a:lnTo>
                  <a:lnTo>
                    <a:pt x="436" y="68"/>
                  </a:lnTo>
                  <a:lnTo>
                    <a:pt x="452" y="51"/>
                  </a:lnTo>
                  <a:lnTo>
                    <a:pt x="468" y="36"/>
                  </a:lnTo>
                  <a:lnTo>
                    <a:pt x="482" y="20"/>
                  </a:lnTo>
                  <a:lnTo>
                    <a:pt x="496" y="4"/>
                  </a:lnTo>
                  <a:lnTo>
                    <a:pt x="510" y="0"/>
                  </a:lnTo>
                  <a:lnTo>
                    <a:pt x="499" y="25"/>
                  </a:lnTo>
                  <a:lnTo>
                    <a:pt x="488" y="49"/>
                  </a:lnTo>
                  <a:lnTo>
                    <a:pt x="472" y="72"/>
                  </a:lnTo>
                  <a:lnTo>
                    <a:pt x="456" y="94"/>
                  </a:lnTo>
                  <a:lnTo>
                    <a:pt x="436" y="116"/>
                  </a:lnTo>
                  <a:lnTo>
                    <a:pt x="419" y="138"/>
                  </a:lnTo>
                  <a:lnTo>
                    <a:pt x="403" y="159"/>
                  </a:lnTo>
                  <a:lnTo>
                    <a:pt x="390" y="184"/>
                  </a:lnTo>
                  <a:close/>
                </a:path>
              </a:pathLst>
            </a:custGeom>
            <a:solidFill>
              <a:srgbClr val="FF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56" name="Freeform 72"/>
            <p:cNvSpPr>
              <a:spLocks/>
            </p:cNvSpPr>
            <p:nvPr/>
          </p:nvSpPr>
          <p:spPr bwMode="auto">
            <a:xfrm>
              <a:off x="1561" y="1513"/>
              <a:ext cx="33" cy="14"/>
            </a:xfrm>
            <a:custGeom>
              <a:avLst/>
              <a:gdLst/>
              <a:ahLst/>
              <a:cxnLst>
                <a:cxn ang="0">
                  <a:pos x="65" y="14"/>
                </a:cxn>
                <a:cxn ang="0">
                  <a:pos x="59" y="17"/>
                </a:cxn>
                <a:cxn ang="0">
                  <a:pos x="52" y="21"/>
                </a:cxn>
                <a:cxn ang="0">
                  <a:pos x="43" y="23"/>
                </a:cxn>
                <a:cxn ang="0">
                  <a:pos x="34" y="25"/>
                </a:cxn>
                <a:cxn ang="0">
                  <a:pos x="24" y="25"/>
                </a:cxn>
                <a:cxn ang="0">
                  <a:pos x="16" y="26"/>
                </a:cxn>
                <a:cxn ang="0">
                  <a:pos x="7" y="26"/>
                </a:cxn>
                <a:cxn ang="0">
                  <a:pos x="0" y="27"/>
                </a:cxn>
                <a:cxn ang="0">
                  <a:pos x="2" y="17"/>
                </a:cxn>
                <a:cxn ang="0">
                  <a:pos x="11" y="11"/>
                </a:cxn>
                <a:cxn ang="0">
                  <a:pos x="21" y="5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50" y="2"/>
                </a:cxn>
                <a:cxn ang="0">
                  <a:pos x="58" y="6"/>
                </a:cxn>
                <a:cxn ang="0">
                  <a:pos x="65" y="14"/>
                </a:cxn>
              </a:cxnLst>
              <a:rect l="0" t="0" r="r" b="b"/>
              <a:pathLst>
                <a:path w="65" h="27">
                  <a:moveTo>
                    <a:pt x="65" y="14"/>
                  </a:moveTo>
                  <a:lnTo>
                    <a:pt x="59" y="17"/>
                  </a:lnTo>
                  <a:lnTo>
                    <a:pt x="52" y="21"/>
                  </a:lnTo>
                  <a:lnTo>
                    <a:pt x="43" y="23"/>
                  </a:lnTo>
                  <a:lnTo>
                    <a:pt x="34" y="25"/>
                  </a:lnTo>
                  <a:lnTo>
                    <a:pt x="24" y="25"/>
                  </a:lnTo>
                  <a:lnTo>
                    <a:pt x="16" y="26"/>
                  </a:lnTo>
                  <a:lnTo>
                    <a:pt x="7" y="26"/>
                  </a:lnTo>
                  <a:lnTo>
                    <a:pt x="0" y="27"/>
                  </a:lnTo>
                  <a:lnTo>
                    <a:pt x="2" y="17"/>
                  </a:lnTo>
                  <a:lnTo>
                    <a:pt x="11" y="11"/>
                  </a:lnTo>
                  <a:lnTo>
                    <a:pt x="21" y="5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50" y="2"/>
                  </a:lnTo>
                  <a:lnTo>
                    <a:pt x="58" y="6"/>
                  </a:lnTo>
                  <a:lnTo>
                    <a:pt x="6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57" name="Freeform 73"/>
            <p:cNvSpPr>
              <a:spLocks/>
            </p:cNvSpPr>
            <p:nvPr/>
          </p:nvSpPr>
          <p:spPr bwMode="auto">
            <a:xfrm>
              <a:off x="1567" y="1529"/>
              <a:ext cx="28" cy="16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47" y="17"/>
                </a:cxn>
                <a:cxn ang="0">
                  <a:pos x="37" y="26"/>
                </a:cxn>
                <a:cxn ang="0">
                  <a:pos x="31" y="28"/>
                </a:cxn>
                <a:cxn ang="0">
                  <a:pos x="23" y="31"/>
                </a:cxn>
                <a:cxn ang="0">
                  <a:pos x="15" y="32"/>
                </a:cxn>
                <a:cxn ang="0">
                  <a:pos x="7" y="33"/>
                </a:cxn>
                <a:cxn ang="0">
                  <a:pos x="1" y="29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3"/>
                </a:cxn>
                <a:cxn ang="0">
                  <a:pos x="4" y="7"/>
                </a:cxn>
                <a:cxn ang="0">
                  <a:pos x="11" y="4"/>
                </a:cxn>
                <a:cxn ang="0">
                  <a:pos x="19" y="1"/>
                </a:cxn>
                <a:cxn ang="0">
                  <a:pos x="28" y="1"/>
                </a:cxn>
                <a:cxn ang="0">
                  <a:pos x="37" y="0"/>
                </a:cxn>
                <a:cxn ang="0">
                  <a:pos x="46" y="2"/>
                </a:cxn>
                <a:cxn ang="0">
                  <a:pos x="52" y="4"/>
                </a:cxn>
                <a:cxn ang="0">
                  <a:pos x="57" y="9"/>
                </a:cxn>
              </a:cxnLst>
              <a:rect l="0" t="0" r="r" b="b"/>
              <a:pathLst>
                <a:path w="57" h="33">
                  <a:moveTo>
                    <a:pt x="57" y="9"/>
                  </a:moveTo>
                  <a:lnTo>
                    <a:pt x="47" y="17"/>
                  </a:lnTo>
                  <a:lnTo>
                    <a:pt x="37" y="26"/>
                  </a:lnTo>
                  <a:lnTo>
                    <a:pt x="31" y="28"/>
                  </a:lnTo>
                  <a:lnTo>
                    <a:pt x="23" y="31"/>
                  </a:lnTo>
                  <a:lnTo>
                    <a:pt x="15" y="32"/>
                  </a:lnTo>
                  <a:lnTo>
                    <a:pt x="7" y="33"/>
                  </a:lnTo>
                  <a:lnTo>
                    <a:pt x="1" y="29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4" y="7"/>
                  </a:lnTo>
                  <a:lnTo>
                    <a:pt x="11" y="4"/>
                  </a:lnTo>
                  <a:lnTo>
                    <a:pt x="19" y="1"/>
                  </a:lnTo>
                  <a:lnTo>
                    <a:pt x="28" y="1"/>
                  </a:lnTo>
                  <a:lnTo>
                    <a:pt x="37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7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58" name="Freeform 74"/>
            <p:cNvSpPr>
              <a:spLocks/>
            </p:cNvSpPr>
            <p:nvPr/>
          </p:nvSpPr>
          <p:spPr bwMode="auto">
            <a:xfrm>
              <a:off x="1464" y="3346"/>
              <a:ext cx="267" cy="314"/>
            </a:xfrm>
            <a:custGeom>
              <a:avLst/>
              <a:gdLst/>
              <a:ahLst/>
              <a:cxnLst>
                <a:cxn ang="0">
                  <a:pos x="215" y="139"/>
                </a:cxn>
                <a:cxn ang="0">
                  <a:pos x="211" y="196"/>
                </a:cxn>
                <a:cxn ang="0">
                  <a:pos x="221" y="251"/>
                </a:cxn>
                <a:cxn ang="0">
                  <a:pos x="253" y="299"/>
                </a:cxn>
                <a:cxn ang="0">
                  <a:pos x="297" y="361"/>
                </a:cxn>
                <a:cxn ang="0">
                  <a:pos x="332" y="452"/>
                </a:cxn>
                <a:cxn ang="0">
                  <a:pos x="377" y="536"/>
                </a:cxn>
                <a:cxn ang="0">
                  <a:pos x="463" y="586"/>
                </a:cxn>
                <a:cxn ang="0">
                  <a:pos x="534" y="594"/>
                </a:cxn>
                <a:cxn ang="0">
                  <a:pos x="532" y="603"/>
                </a:cxn>
                <a:cxn ang="0">
                  <a:pos x="525" y="614"/>
                </a:cxn>
                <a:cxn ang="0">
                  <a:pos x="516" y="625"/>
                </a:cxn>
                <a:cxn ang="0">
                  <a:pos x="498" y="627"/>
                </a:cxn>
                <a:cxn ang="0">
                  <a:pos x="462" y="626"/>
                </a:cxn>
                <a:cxn ang="0">
                  <a:pos x="427" y="617"/>
                </a:cxn>
                <a:cxn ang="0">
                  <a:pos x="401" y="600"/>
                </a:cxn>
                <a:cxn ang="0">
                  <a:pos x="390" y="583"/>
                </a:cxn>
                <a:cxn ang="0">
                  <a:pos x="367" y="570"/>
                </a:cxn>
                <a:cxn ang="0">
                  <a:pos x="338" y="554"/>
                </a:cxn>
                <a:cxn ang="0">
                  <a:pos x="316" y="544"/>
                </a:cxn>
                <a:cxn ang="0">
                  <a:pos x="266" y="516"/>
                </a:cxn>
                <a:cxn ang="0">
                  <a:pos x="206" y="430"/>
                </a:cxn>
                <a:cxn ang="0">
                  <a:pos x="157" y="336"/>
                </a:cxn>
                <a:cxn ang="0">
                  <a:pos x="87" y="276"/>
                </a:cxn>
                <a:cxn ang="0">
                  <a:pos x="23" y="270"/>
                </a:cxn>
                <a:cxn ang="0">
                  <a:pos x="3" y="256"/>
                </a:cxn>
                <a:cxn ang="0">
                  <a:pos x="4" y="216"/>
                </a:cxn>
                <a:cxn ang="0">
                  <a:pos x="34" y="156"/>
                </a:cxn>
                <a:cxn ang="0">
                  <a:pos x="78" y="100"/>
                </a:cxn>
                <a:cxn ang="0">
                  <a:pos x="119" y="43"/>
                </a:cxn>
                <a:cxn ang="0">
                  <a:pos x="138" y="5"/>
                </a:cxn>
                <a:cxn ang="0">
                  <a:pos x="159" y="0"/>
                </a:cxn>
                <a:cxn ang="0">
                  <a:pos x="189" y="4"/>
                </a:cxn>
                <a:cxn ang="0">
                  <a:pos x="213" y="12"/>
                </a:cxn>
                <a:cxn ang="0">
                  <a:pos x="222" y="111"/>
                </a:cxn>
              </a:cxnLst>
              <a:rect l="0" t="0" r="r" b="b"/>
              <a:pathLst>
                <a:path w="534" h="627">
                  <a:moveTo>
                    <a:pt x="222" y="111"/>
                  </a:moveTo>
                  <a:lnTo>
                    <a:pt x="215" y="139"/>
                  </a:lnTo>
                  <a:lnTo>
                    <a:pt x="212" y="168"/>
                  </a:lnTo>
                  <a:lnTo>
                    <a:pt x="211" y="196"/>
                  </a:lnTo>
                  <a:lnTo>
                    <a:pt x="215" y="225"/>
                  </a:lnTo>
                  <a:lnTo>
                    <a:pt x="221" y="251"/>
                  </a:lnTo>
                  <a:lnTo>
                    <a:pt x="233" y="277"/>
                  </a:lnTo>
                  <a:lnTo>
                    <a:pt x="253" y="299"/>
                  </a:lnTo>
                  <a:lnTo>
                    <a:pt x="279" y="320"/>
                  </a:lnTo>
                  <a:lnTo>
                    <a:pt x="297" y="361"/>
                  </a:lnTo>
                  <a:lnTo>
                    <a:pt x="316" y="406"/>
                  </a:lnTo>
                  <a:lnTo>
                    <a:pt x="332" y="452"/>
                  </a:lnTo>
                  <a:lnTo>
                    <a:pt x="351" y="498"/>
                  </a:lnTo>
                  <a:lnTo>
                    <a:pt x="377" y="536"/>
                  </a:lnTo>
                  <a:lnTo>
                    <a:pt x="414" y="566"/>
                  </a:lnTo>
                  <a:lnTo>
                    <a:pt x="463" y="586"/>
                  </a:lnTo>
                  <a:lnTo>
                    <a:pt x="530" y="593"/>
                  </a:lnTo>
                  <a:lnTo>
                    <a:pt x="534" y="594"/>
                  </a:lnTo>
                  <a:lnTo>
                    <a:pt x="534" y="598"/>
                  </a:lnTo>
                  <a:lnTo>
                    <a:pt x="532" y="603"/>
                  </a:lnTo>
                  <a:lnTo>
                    <a:pt x="530" y="609"/>
                  </a:lnTo>
                  <a:lnTo>
                    <a:pt x="525" y="614"/>
                  </a:lnTo>
                  <a:lnTo>
                    <a:pt x="521" y="620"/>
                  </a:lnTo>
                  <a:lnTo>
                    <a:pt x="516" y="625"/>
                  </a:lnTo>
                  <a:lnTo>
                    <a:pt x="514" y="627"/>
                  </a:lnTo>
                  <a:lnTo>
                    <a:pt x="498" y="627"/>
                  </a:lnTo>
                  <a:lnTo>
                    <a:pt x="479" y="627"/>
                  </a:lnTo>
                  <a:lnTo>
                    <a:pt x="462" y="626"/>
                  </a:lnTo>
                  <a:lnTo>
                    <a:pt x="445" y="624"/>
                  </a:lnTo>
                  <a:lnTo>
                    <a:pt x="427" y="617"/>
                  </a:lnTo>
                  <a:lnTo>
                    <a:pt x="412" y="611"/>
                  </a:lnTo>
                  <a:lnTo>
                    <a:pt x="401" y="600"/>
                  </a:lnTo>
                  <a:lnTo>
                    <a:pt x="394" y="587"/>
                  </a:lnTo>
                  <a:lnTo>
                    <a:pt x="390" y="583"/>
                  </a:lnTo>
                  <a:lnTo>
                    <a:pt x="381" y="578"/>
                  </a:lnTo>
                  <a:lnTo>
                    <a:pt x="367" y="570"/>
                  </a:lnTo>
                  <a:lnTo>
                    <a:pt x="353" y="563"/>
                  </a:lnTo>
                  <a:lnTo>
                    <a:pt x="338" y="554"/>
                  </a:lnTo>
                  <a:lnTo>
                    <a:pt x="326" y="548"/>
                  </a:lnTo>
                  <a:lnTo>
                    <a:pt x="316" y="544"/>
                  </a:lnTo>
                  <a:lnTo>
                    <a:pt x="313" y="543"/>
                  </a:lnTo>
                  <a:lnTo>
                    <a:pt x="266" y="516"/>
                  </a:lnTo>
                  <a:lnTo>
                    <a:pt x="232" y="477"/>
                  </a:lnTo>
                  <a:lnTo>
                    <a:pt x="206" y="430"/>
                  </a:lnTo>
                  <a:lnTo>
                    <a:pt x="184" y="382"/>
                  </a:lnTo>
                  <a:lnTo>
                    <a:pt x="157" y="336"/>
                  </a:lnTo>
                  <a:lnTo>
                    <a:pt x="127" y="299"/>
                  </a:lnTo>
                  <a:lnTo>
                    <a:pt x="87" y="276"/>
                  </a:lnTo>
                  <a:lnTo>
                    <a:pt x="34" y="273"/>
                  </a:lnTo>
                  <a:lnTo>
                    <a:pt x="23" y="270"/>
                  </a:lnTo>
                  <a:lnTo>
                    <a:pt x="12" y="264"/>
                  </a:lnTo>
                  <a:lnTo>
                    <a:pt x="3" y="256"/>
                  </a:lnTo>
                  <a:lnTo>
                    <a:pt x="0" y="248"/>
                  </a:lnTo>
                  <a:lnTo>
                    <a:pt x="4" y="216"/>
                  </a:lnTo>
                  <a:lnTo>
                    <a:pt x="16" y="186"/>
                  </a:lnTo>
                  <a:lnTo>
                    <a:pt x="34" y="156"/>
                  </a:lnTo>
                  <a:lnTo>
                    <a:pt x="57" y="129"/>
                  </a:lnTo>
                  <a:lnTo>
                    <a:pt x="78" y="100"/>
                  </a:lnTo>
                  <a:lnTo>
                    <a:pt x="99" y="72"/>
                  </a:lnTo>
                  <a:lnTo>
                    <a:pt x="119" y="43"/>
                  </a:lnTo>
                  <a:lnTo>
                    <a:pt x="132" y="15"/>
                  </a:lnTo>
                  <a:lnTo>
                    <a:pt x="138" y="5"/>
                  </a:lnTo>
                  <a:lnTo>
                    <a:pt x="148" y="1"/>
                  </a:lnTo>
                  <a:lnTo>
                    <a:pt x="159" y="0"/>
                  </a:lnTo>
                  <a:lnTo>
                    <a:pt x="175" y="2"/>
                  </a:lnTo>
                  <a:lnTo>
                    <a:pt x="189" y="4"/>
                  </a:lnTo>
                  <a:lnTo>
                    <a:pt x="202" y="7"/>
                  </a:lnTo>
                  <a:lnTo>
                    <a:pt x="213" y="12"/>
                  </a:lnTo>
                  <a:lnTo>
                    <a:pt x="222" y="15"/>
                  </a:lnTo>
                  <a:lnTo>
                    <a:pt x="222" y="111"/>
                  </a:lnTo>
                  <a:close/>
                </a:path>
              </a:pathLst>
            </a:custGeom>
            <a:solidFill>
              <a:srgbClr val="FF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59" name="Freeform 75"/>
            <p:cNvSpPr>
              <a:spLocks/>
            </p:cNvSpPr>
            <p:nvPr/>
          </p:nvSpPr>
          <p:spPr bwMode="auto">
            <a:xfrm>
              <a:off x="1177" y="3528"/>
              <a:ext cx="197" cy="241"/>
            </a:xfrm>
            <a:custGeom>
              <a:avLst/>
              <a:gdLst/>
              <a:ahLst/>
              <a:cxnLst>
                <a:cxn ang="0">
                  <a:pos x="257" y="240"/>
                </a:cxn>
                <a:cxn ang="0">
                  <a:pos x="257" y="295"/>
                </a:cxn>
                <a:cxn ang="0">
                  <a:pos x="257" y="351"/>
                </a:cxn>
                <a:cxn ang="0">
                  <a:pos x="246" y="408"/>
                </a:cxn>
                <a:cxn ang="0">
                  <a:pos x="225" y="433"/>
                </a:cxn>
                <a:cxn ang="0">
                  <a:pos x="210" y="424"/>
                </a:cxn>
                <a:cxn ang="0">
                  <a:pos x="195" y="414"/>
                </a:cxn>
                <a:cxn ang="0">
                  <a:pos x="179" y="409"/>
                </a:cxn>
                <a:cxn ang="0">
                  <a:pos x="146" y="415"/>
                </a:cxn>
                <a:cxn ang="0">
                  <a:pos x="105" y="438"/>
                </a:cxn>
                <a:cxn ang="0">
                  <a:pos x="67" y="467"/>
                </a:cxn>
                <a:cxn ang="0">
                  <a:pos x="26" y="482"/>
                </a:cxn>
                <a:cxn ang="0">
                  <a:pos x="0" y="477"/>
                </a:cxn>
                <a:cxn ang="0">
                  <a:pos x="8" y="471"/>
                </a:cxn>
                <a:cxn ang="0">
                  <a:pos x="24" y="465"/>
                </a:cxn>
                <a:cxn ang="0">
                  <a:pos x="37" y="455"/>
                </a:cxn>
                <a:cxn ang="0">
                  <a:pos x="50" y="432"/>
                </a:cxn>
                <a:cxn ang="0">
                  <a:pos x="74" y="393"/>
                </a:cxn>
                <a:cxn ang="0">
                  <a:pos x="106" y="343"/>
                </a:cxn>
                <a:cxn ang="0">
                  <a:pos x="137" y="280"/>
                </a:cxn>
                <a:cxn ang="0">
                  <a:pos x="156" y="210"/>
                </a:cxn>
                <a:cxn ang="0">
                  <a:pos x="180" y="149"/>
                </a:cxn>
                <a:cxn ang="0">
                  <a:pos x="213" y="93"/>
                </a:cxn>
                <a:cxn ang="0">
                  <a:pos x="259" y="38"/>
                </a:cxn>
                <a:cxn ang="0">
                  <a:pos x="303" y="3"/>
                </a:cxn>
                <a:cxn ang="0">
                  <a:pos x="335" y="0"/>
                </a:cxn>
                <a:cxn ang="0">
                  <a:pos x="365" y="12"/>
                </a:cxn>
                <a:cxn ang="0">
                  <a:pos x="387" y="35"/>
                </a:cxn>
                <a:cxn ang="0">
                  <a:pos x="396" y="74"/>
                </a:cxn>
                <a:cxn ang="0">
                  <a:pos x="364" y="112"/>
                </a:cxn>
                <a:cxn ang="0">
                  <a:pos x="314" y="146"/>
                </a:cxn>
                <a:cxn ang="0">
                  <a:pos x="270" y="187"/>
                </a:cxn>
              </a:cxnLst>
              <a:rect l="0" t="0" r="r" b="b"/>
              <a:pathLst>
                <a:path w="396" h="482">
                  <a:moveTo>
                    <a:pt x="260" y="213"/>
                  </a:moveTo>
                  <a:lnTo>
                    <a:pt x="257" y="240"/>
                  </a:lnTo>
                  <a:lnTo>
                    <a:pt x="257" y="268"/>
                  </a:lnTo>
                  <a:lnTo>
                    <a:pt x="257" y="295"/>
                  </a:lnTo>
                  <a:lnTo>
                    <a:pt x="258" y="324"/>
                  </a:lnTo>
                  <a:lnTo>
                    <a:pt x="257" y="351"/>
                  </a:lnTo>
                  <a:lnTo>
                    <a:pt x="253" y="381"/>
                  </a:lnTo>
                  <a:lnTo>
                    <a:pt x="246" y="408"/>
                  </a:lnTo>
                  <a:lnTo>
                    <a:pt x="234" y="437"/>
                  </a:lnTo>
                  <a:lnTo>
                    <a:pt x="225" y="433"/>
                  </a:lnTo>
                  <a:lnTo>
                    <a:pt x="217" y="429"/>
                  </a:lnTo>
                  <a:lnTo>
                    <a:pt x="210" y="424"/>
                  </a:lnTo>
                  <a:lnTo>
                    <a:pt x="204" y="419"/>
                  </a:lnTo>
                  <a:lnTo>
                    <a:pt x="195" y="414"/>
                  </a:lnTo>
                  <a:lnTo>
                    <a:pt x="188" y="411"/>
                  </a:lnTo>
                  <a:lnTo>
                    <a:pt x="179" y="409"/>
                  </a:lnTo>
                  <a:lnTo>
                    <a:pt x="169" y="410"/>
                  </a:lnTo>
                  <a:lnTo>
                    <a:pt x="146" y="415"/>
                  </a:lnTo>
                  <a:lnTo>
                    <a:pt x="126" y="425"/>
                  </a:lnTo>
                  <a:lnTo>
                    <a:pt x="105" y="438"/>
                  </a:lnTo>
                  <a:lnTo>
                    <a:pt x="87" y="453"/>
                  </a:lnTo>
                  <a:lnTo>
                    <a:pt x="67" y="467"/>
                  </a:lnTo>
                  <a:lnTo>
                    <a:pt x="47" y="477"/>
                  </a:lnTo>
                  <a:lnTo>
                    <a:pt x="26" y="482"/>
                  </a:lnTo>
                  <a:lnTo>
                    <a:pt x="5" y="480"/>
                  </a:lnTo>
                  <a:lnTo>
                    <a:pt x="0" y="477"/>
                  </a:lnTo>
                  <a:lnTo>
                    <a:pt x="3" y="474"/>
                  </a:lnTo>
                  <a:lnTo>
                    <a:pt x="8" y="471"/>
                  </a:lnTo>
                  <a:lnTo>
                    <a:pt x="16" y="469"/>
                  </a:lnTo>
                  <a:lnTo>
                    <a:pt x="24" y="465"/>
                  </a:lnTo>
                  <a:lnTo>
                    <a:pt x="31" y="460"/>
                  </a:lnTo>
                  <a:lnTo>
                    <a:pt x="37" y="455"/>
                  </a:lnTo>
                  <a:lnTo>
                    <a:pt x="42" y="450"/>
                  </a:lnTo>
                  <a:lnTo>
                    <a:pt x="50" y="432"/>
                  </a:lnTo>
                  <a:lnTo>
                    <a:pt x="61" y="414"/>
                  </a:lnTo>
                  <a:lnTo>
                    <a:pt x="74" y="393"/>
                  </a:lnTo>
                  <a:lnTo>
                    <a:pt x="90" y="371"/>
                  </a:lnTo>
                  <a:lnTo>
                    <a:pt x="106" y="343"/>
                  </a:lnTo>
                  <a:lnTo>
                    <a:pt x="124" y="315"/>
                  </a:lnTo>
                  <a:lnTo>
                    <a:pt x="137" y="280"/>
                  </a:lnTo>
                  <a:lnTo>
                    <a:pt x="149" y="242"/>
                  </a:lnTo>
                  <a:lnTo>
                    <a:pt x="156" y="210"/>
                  </a:lnTo>
                  <a:lnTo>
                    <a:pt x="167" y="179"/>
                  </a:lnTo>
                  <a:lnTo>
                    <a:pt x="180" y="149"/>
                  </a:lnTo>
                  <a:lnTo>
                    <a:pt x="196" y="121"/>
                  </a:lnTo>
                  <a:lnTo>
                    <a:pt x="213" y="93"/>
                  </a:lnTo>
                  <a:lnTo>
                    <a:pt x="236" y="66"/>
                  </a:lnTo>
                  <a:lnTo>
                    <a:pt x="259" y="38"/>
                  </a:lnTo>
                  <a:lnTo>
                    <a:pt x="285" y="12"/>
                  </a:lnTo>
                  <a:lnTo>
                    <a:pt x="303" y="3"/>
                  </a:lnTo>
                  <a:lnTo>
                    <a:pt x="321" y="0"/>
                  </a:lnTo>
                  <a:lnTo>
                    <a:pt x="335" y="0"/>
                  </a:lnTo>
                  <a:lnTo>
                    <a:pt x="351" y="6"/>
                  </a:lnTo>
                  <a:lnTo>
                    <a:pt x="365" y="12"/>
                  </a:lnTo>
                  <a:lnTo>
                    <a:pt x="377" y="23"/>
                  </a:lnTo>
                  <a:lnTo>
                    <a:pt x="387" y="35"/>
                  </a:lnTo>
                  <a:lnTo>
                    <a:pt x="396" y="51"/>
                  </a:lnTo>
                  <a:lnTo>
                    <a:pt x="396" y="74"/>
                  </a:lnTo>
                  <a:lnTo>
                    <a:pt x="385" y="94"/>
                  </a:lnTo>
                  <a:lnTo>
                    <a:pt x="364" y="112"/>
                  </a:lnTo>
                  <a:lnTo>
                    <a:pt x="340" y="130"/>
                  </a:lnTo>
                  <a:lnTo>
                    <a:pt x="314" y="146"/>
                  </a:lnTo>
                  <a:lnTo>
                    <a:pt x="290" y="166"/>
                  </a:lnTo>
                  <a:lnTo>
                    <a:pt x="270" y="187"/>
                  </a:lnTo>
                  <a:lnTo>
                    <a:pt x="260" y="213"/>
                  </a:lnTo>
                  <a:close/>
                </a:path>
              </a:pathLst>
            </a:custGeom>
            <a:solidFill>
              <a:srgbClr val="FF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0" name="Freeform 76"/>
            <p:cNvSpPr>
              <a:spLocks/>
            </p:cNvSpPr>
            <p:nvPr/>
          </p:nvSpPr>
          <p:spPr bwMode="auto">
            <a:xfrm>
              <a:off x="1696" y="3618"/>
              <a:ext cx="27" cy="9"/>
            </a:xfrm>
            <a:custGeom>
              <a:avLst/>
              <a:gdLst/>
              <a:ahLst/>
              <a:cxnLst>
                <a:cxn ang="0">
                  <a:pos x="51" y="9"/>
                </a:cxn>
                <a:cxn ang="0">
                  <a:pos x="55" y="19"/>
                </a:cxn>
                <a:cxn ang="0">
                  <a:pos x="46" y="18"/>
                </a:cxn>
                <a:cxn ang="0">
                  <a:pos x="39" y="17"/>
                </a:cxn>
                <a:cxn ang="0">
                  <a:pos x="30" y="15"/>
                </a:cxn>
                <a:cxn ang="0">
                  <a:pos x="21" y="14"/>
                </a:cxn>
                <a:cxn ang="0">
                  <a:pos x="13" y="11"/>
                </a:cxn>
                <a:cxn ang="0">
                  <a:pos x="7" y="8"/>
                </a:cxn>
                <a:cxn ang="0">
                  <a:pos x="3" y="5"/>
                </a:cxn>
                <a:cxn ang="0">
                  <a:pos x="0" y="3"/>
                </a:cxn>
                <a:cxn ang="0">
                  <a:pos x="5" y="1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28" y="0"/>
                </a:cxn>
                <a:cxn ang="0">
                  <a:pos x="40" y="3"/>
                </a:cxn>
                <a:cxn ang="0">
                  <a:pos x="51" y="9"/>
                </a:cxn>
              </a:cxnLst>
              <a:rect l="0" t="0" r="r" b="b"/>
              <a:pathLst>
                <a:path w="55" h="19">
                  <a:moveTo>
                    <a:pt x="51" y="9"/>
                  </a:moveTo>
                  <a:lnTo>
                    <a:pt x="55" y="19"/>
                  </a:lnTo>
                  <a:lnTo>
                    <a:pt x="46" y="18"/>
                  </a:lnTo>
                  <a:lnTo>
                    <a:pt x="39" y="17"/>
                  </a:lnTo>
                  <a:lnTo>
                    <a:pt x="30" y="15"/>
                  </a:lnTo>
                  <a:lnTo>
                    <a:pt x="21" y="14"/>
                  </a:lnTo>
                  <a:lnTo>
                    <a:pt x="13" y="11"/>
                  </a:lnTo>
                  <a:lnTo>
                    <a:pt x="7" y="8"/>
                  </a:lnTo>
                  <a:lnTo>
                    <a:pt x="3" y="5"/>
                  </a:lnTo>
                  <a:lnTo>
                    <a:pt x="0" y="3"/>
                  </a:lnTo>
                  <a:lnTo>
                    <a:pt x="5" y="1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40" y="3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FF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1" name="Freeform 77"/>
            <p:cNvSpPr>
              <a:spLocks/>
            </p:cNvSpPr>
            <p:nvPr/>
          </p:nvSpPr>
          <p:spPr bwMode="auto">
            <a:xfrm>
              <a:off x="1219" y="3699"/>
              <a:ext cx="5" cy="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8" y="0"/>
                </a:cxn>
                <a:cxn ang="0">
                  <a:pos x="11" y="4"/>
                </a:cxn>
                <a:cxn ang="0">
                  <a:pos x="0" y="13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lnTo>
                    <a:pt x="8" y="0"/>
                  </a:lnTo>
                  <a:lnTo>
                    <a:pt x="11" y="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2" name="Freeform 78"/>
            <p:cNvSpPr>
              <a:spLocks/>
            </p:cNvSpPr>
            <p:nvPr/>
          </p:nvSpPr>
          <p:spPr bwMode="auto">
            <a:xfrm>
              <a:off x="1208" y="3728"/>
              <a:ext cx="1" cy="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h="6">
                  <a:moveTo>
                    <a:pt x="0" y="6"/>
                  </a:move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3" name="Freeform 79"/>
            <p:cNvSpPr>
              <a:spLocks/>
            </p:cNvSpPr>
            <p:nvPr/>
          </p:nvSpPr>
          <p:spPr bwMode="auto">
            <a:xfrm>
              <a:off x="1229" y="3743"/>
              <a:ext cx="41" cy="20"/>
            </a:xfrm>
            <a:custGeom>
              <a:avLst/>
              <a:gdLst/>
              <a:ahLst/>
              <a:cxnLst>
                <a:cxn ang="0">
                  <a:pos x="8" y="39"/>
                </a:cxn>
                <a:cxn ang="0">
                  <a:pos x="0" y="36"/>
                </a:cxn>
                <a:cxn ang="0">
                  <a:pos x="3" y="30"/>
                </a:cxn>
                <a:cxn ang="0">
                  <a:pos x="11" y="24"/>
                </a:cxn>
                <a:cxn ang="0">
                  <a:pos x="24" y="18"/>
                </a:cxn>
                <a:cxn ang="0">
                  <a:pos x="35" y="12"/>
                </a:cxn>
                <a:cxn ang="0">
                  <a:pos x="47" y="7"/>
                </a:cxn>
                <a:cxn ang="0">
                  <a:pos x="56" y="3"/>
                </a:cxn>
                <a:cxn ang="0">
                  <a:pos x="60" y="2"/>
                </a:cxn>
                <a:cxn ang="0">
                  <a:pos x="69" y="0"/>
                </a:cxn>
                <a:cxn ang="0">
                  <a:pos x="79" y="2"/>
                </a:cxn>
                <a:cxn ang="0">
                  <a:pos x="83" y="7"/>
                </a:cxn>
                <a:cxn ang="0">
                  <a:pos x="81" y="16"/>
                </a:cxn>
                <a:cxn ang="0">
                  <a:pos x="78" y="22"/>
                </a:cxn>
                <a:cxn ang="0">
                  <a:pos x="69" y="29"/>
                </a:cxn>
                <a:cxn ang="0">
                  <a:pos x="60" y="32"/>
                </a:cxn>
                <a:cxn ang="0">
                  <a:pos x="51" y="37"/>
                </a:cxn>
                <a:cxn ang="0">
                  <a:pos x="40" y="39"/>
                </a:cxn>
                <a:cxn ang="0">
                  <a:pos x="28" y="40"/>
                </a:cxn>
                <a:cxn ang="0">
                  <a:pos x="17" y="39"/>
                </a:cxn>
                <a:cxn ang="0">
                  <a:pos x="8" y="39"/>
                </a:cxn>
              </a:cxnLst>
              <a:rect l="0" t="0" r="r" b="b"/>
              <a:pathLst>
                <a:path w="83" h="40">
                  <a:moveTo>
                    <a:pt x="8" y="39"/>
                  </a:moveTo>
                  <a:lnTo>
                    <a:pt x="0" y="36"/>
                  </a:lnTo>
                  <a:lnTo>
                    <a:pt x="3" y="30"/>
                  </a:lnTo>
                  <a:lnTo>
                    <a:pt x="11" y="24"/>
                  </a:lnTo>
                  <a:lnTo>
                    <a:pt x="24" y="18"/>
                  </a:lnTo>
                  <a:lnTo>
                    <a:pt x="35" y="12"/>
                  </a:lnTo>
                  <a:lnTo>
                    <a:pt x="47" y="7"/>
                  </a:lnTo>
                  <a:lnTo>
                    <a:pt x="56" y="3"/>
                  </a:lnTo>
                  <a:lnTo>
                    <a:pt x="60" y="2"/>
                  </a:lnTo>
                  <a:lnTo>
                    <a:pt x="69" y="0"/>
                  </a:lnTo>
                  <a:lnTo>
                    <a:pt x="79" y="2"/>
                  </a:lnTo>
                  <a:lnTo>
                    <a:pt x="83" y="7"/>
                  </a:lnTo>
                  <a:lnTo>
                    <a:pt x="81" y="16"/>
                  </a:lnTo>
                  <a:lnTo>
                    <a:pt x="78" y="22"/>
                  </a:lnTo>
                  <a:lnTo>
                    <a:pt x="69" y="29"/>
                  </a:lnTo>
                  <a:lnTo>
                    <a:pt x="60" y="32"/>
                  </a:lnTo>
                  <a:lnTo>
                    <a:pt x="51" y="37"/>
                  </a:lnTo>
                  <a:lnTo>
                    <a:pt x="40" y="39"/>
                  </a:lnTo>
                  <a:lnTo>
                    <a:pt x="28" y="40"/>
                  </a:lnTo>
                  <a:lnTo>
                    <a:pt x="17" y="39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4" name="Freeform 80"/>
            <p:cNvSpPr>
              <a:spLocks/>
            </p:cNvSpPr>
            <p:nvPr/>
          </p:nvSpPr>
          <p:spPr bwMode="auto">
            <a:xfrm>
              <a:off x="1224" y="1277"/>
              <a:ext cx="567" cy="124"/>
            </a:xfrm>
            <a:custGeom>
              <a:avLst/>
              <a:gdLst/>
              <a:ahLst/>
              <a:cxnLst>
                <a:cxn ang="0">
                  <a:pos x="547" y="42"/>
                </a:cxn>
                <a:cxn ang="0">
                  <a:pos x="660" y="24"/>
                </a:cxn>
                <a:cxn ang="0">
                  <a:pos x="767" y="11"/>
                </a:cxn>
                <a:cxn ang="0">
                  <a:pos x="866" y="3"/>
                </a:cxn>
                <a:cxn ang="0">
                  <a:pos x="952" y="0"/>
                </a:cxn>
                <a:cxn ang="0">
                  <a:pos x="1023" y="0"/>
                </a:cxn>
                <a:cxn ang="0">
                  <a:pos x="1080" y="6"/>
                </a:cxn>
                <a:cxn ang="0">
                  <a:pos x="1117" y="16"/>
                </a:cxn>
                <a:cxn ang="0">
                  <a:pos x="1133" y="32"/>
                </a:cxn>
                <a:cxn ang="0">
                  <a:pos x="1124" y="49"/>
                </a:cxn>
                <a:cxn ang="0">
                  <a:pos x="1095" y="71"/>
                </a:cxn>
                <a:cxn ang="0">
                  <a:pos x="1046" y="92"/>
                </a:cxn>
                <a:cxn ang="0">
                  <a:pos x="980" y="115"/>
                </a:cxn>
                <a:cxn ang="0">
                  <a:pos x="898" y="139"/>
                </a:cxn>
                <a:cxn ang="0">
                  <a:pos x="804" y="162"/>
                </a:cxn>
                <a:cxn ang="0">
                  <a:pos x="698" y="185"/>
                </a:cxn>
                <a:cxn ang="0">
                  <a:pos x="586" y="206"/>
                </a:cxn>
                <a:cxn ang="0">
                  <a:pos x="472" y="223"/>
                </a:cxn>
                <a:cxn ang="0">
                  <a:pos x="365" y="236"/>
                </a:cxn>
                <a:cxn ang="0">
                  <a:pos x="265" y="244"/>
                </a:cxn>
                <a:cxn ang="0">
                  <a:pos x="180" y="248"/>
                </a:cxn>
                <a:cxn ang="0">
                  <a:pos x="106" y="247"/>
                </a:cxn>
                <a:cxn ang="0">
                  <a:pos x="51" y="242"/>
                </a:cxn>
                <a:cxn ang="0">
                  <a:pos x="14" y="233"/>
                </a:cxn>
                <a:cxn ang="0">
                  <a:pos x="0" y="220"/>
                </a:cxn>
                <a:cxn ang="0">
                  <a:pos x="6" y="200"/>
                </a:cxn>
                <a:cxn ang="0">
                  <a:pos x="36" y="179"/>
                </a:cxn>
                <a:cxn ang="0">
                  <a:pos x="85" y="155"/>
                </a:cxn>
                <a:cxn ang="0">
                  <a:pos x="152" y="133"/>
                </a:cxn>
                <a:cxn ang="0">
                  <a:pos x="232" y="108"/>
                </a:cxn>
                <a:cxn ang="0">
                  <a:pos x="327" y="86"/>
                </a:cxn>
                <a:cxn ang="0">
                  <a:pos x="431" y="63"/>
                </a:cxn>
                <a:cxn ang="0">
                  <a:pos x="547" y="42"/>
                </a:cxn>
              </a:cxnLst>
              <a:rect l="0" t="0" r="r" b="b"/>
              <a:pathLst>
                <a:path w="1133" h="248">
                  <a:moveTo>
                    <a:pt x="547" y="42"/>
                  </a:moveTo>
                  <a:lnTo>
                    <a:pt x="660" y="24"/>
                  </a:lnTo>
                  <a:lnTo>
                    <a:pt x="767" y="11"/>
                  </a:lnTo>
                  <a:lnTo>
                    <a:pt x="866" y="3"/>
                  </a:lnTo>
                  <a:lnTo>
                    <a:pt x="952" y="0"/>
                  </a:lnTo>
                  <a:lnTo>
                    <a:pt x="1023" y="0"/>
                  </a:lnTo>
                  <a:lnTo>
                    <a:pt x="1080" y="6"/>
                  </a:lnTo>
                  <a:lnTo>
                    <a:pt x="1117" y="16"/>
                  </a:lnTo>
                  <a:lnTo>
                    <a:pt x="1133" y="32"/>
                  </a:lnTo>
                  <a:lnTo>
                    <a:pt x="1124" y="49"/>
                  </a:lnTo>
                  <a:lnTo>
                    <a:pt x="1095" y="71"/>
                  </a:lnTo>
                  <a:lnTo>
                    <a:pt x="1046" y="92"/>
                  </a:lnTo>
                  <a:lnTo>
                    <a:pt x="980" y="115"/>
                  </a:lnTo>
                  <a:lnTo>
                    <a:pt x="898" y="139"/>
                  </a:lnTo>
                  <a:lnTo>
                    <a:pt x="804" y="162"/>
                  </a:lnTo>
                  <a:lnTo>
                    <a:pt x="698" y="185"/>
                  </a:lnTo>
                  <a:lnTo>
                    <a:pt x="586" y="206"/>
                  </a:lnTo>
                  <a:lnTo>
                    <a:pt x="472" y="223"/>
                  </a:lnTo>
                  <a:lnTo>
                    <a:pt x="365" y="236"/>
                  </a:lnTo>
                  <a:lnTo>
                    <a:pt x="265" y="244"/>
                  </a:lnTo>
                  <a:lnTo>
                    <a:pt x="180" y="248"/>
                  </a:lnTo>
                  <a:lnTo>
                    <a:pt x="106" y="247"/>
                  </a:lnTo>
                  <a:lnTo>
                    <a:pt x="51" y="242"/>
                  </a:lnTo>
                  <a:lnTo>
                    <a:pt x="14" y="233"/>
                  </a:lnTo>
                  <a:lnTo>
                    <a:pt x="0" y="220"/>
                  </a:lnTo>
                  <a:lnTo>
                    <a:pt x="6" y="200"/>
                  </a:lnTo>
                  <a:lnTo>
                    <a:pt x="36" y="179"/>
                  </a:lnTo>
                  <a:lnTo>
                    <a:pt x="85" y="155"/>
                  </a:lnTo>
                  <a:lnTo>
                    <a:pt x="152" y="133"/>
                  </a:lnTo>
                  <a:lnTo>
                    <a:pt x="232" y="108"/>
                  </a:lnTo>
                  <a:lnTo>
                    <a:pt x="327" y="86"/>
                  </a:lnTo>
                  <a:lnTo>
                    <a:pt x="431" y="63"/>
                  </a:lnTo>
                  <a:lnTo>
                    <a:pt x="547" y="42"/>
                  </a:lnTo>
                  <a:close/>
                </a:path>
              </a:pathLst>
            </a:custGeom>
            <a:solidFill>
              <a:srgbClr val="B0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5" name="Freeform 81"/>
            <p:cNvSpPr>
              <a:spLocks/>
            </p:cNvSpPr>
            <p:nvPr/>
          </p:nvSpPr>
          <p:spPr bwMode="auto">
            <a:xfrm>
              <a:off x="1387" y="1219"/>
              <a:ext cx="229" cy="132"/>
            </a:xfrm>
            <a:custGeom>
              <a:avLst/>
              <a:gdLst/>
              <a:ahLst/>
              <a:cxnLst>
                <a:cxn ang="0">
                  <a:pos x="460" y="182"/>
                </a:cxn>
                <a:cxn ang="0">
                  <a:pos x="404" y="202"/>
                </a:cxn>
                <a:cxn ang="0">
                  <a:pos x="350" y="221"/>
                </a:cxn>
                <a:cxn ang="0">
                  <a:pos x="295" y="238"/>
                </a:cxn>
                <a:cxn ang="0">
                  <a:pos x="240" y="251"/>
                </a:cxn>
                <a:cxn ang="0">
                  <a:pos x="184" y="259"/>
                </a:cxn>
                <a:cxn ang="0">
                  <a:pos x="127" y="265"/>
                </a:cxn>
                <a:cxn ang="0">
                  <a:pos x="71" y="265"/>
                </a:cxn>
                <a:cxn ang="0">
                  <a:pos x="16" y="261"/>
                </a:cxn>
                <a:cxn ang="0">
                  <a:pos x="0" y="153"/>
                </a:cxn>
                <a:cxn ang="0">
                  <a:pos x="29" y="74"/>
                </a:cxn>
                <a:cxn ang="0">
                  <a:pos x="88" y="23"/>
                </a:cxn>
                <a:cxn ang="0">
                  <a:pos x="167" y="0"/>
                </a:cxn>
                <a:cxn ang="0">
                  <a:pos x="253" y="3"/>
                </a:cxn>
                <a:cxn ang="0">
                  <a:pos x="339" y="35"/>
                </a:cxn>
                <a:cxn ang="0">
                  <a:pos x="410" y="94"/>
                </a:cxn>
                <a:cxn ang="0">
                  <a:pos x="460" y="182"/>
                </a:cxn>
              </a:cxnLst>
              <a:rect l="0" t="0" r="r" b="b"/>
              <a:pathLst>
                <a:path w="460" h="265">
                  <a:moveTo>
                    <a:pt x="460" y="182"/>
                  </a:moveTo>
                  <a:lnTo>
                    <a:pt x="404" y="202"/>
                  </a:lnTo>
                  <a:lnTo>
                    <a:pt x="350" y="221"/>
                  </a:lnTo>
                  <a:lnTo>
                    <a:pt x="295" y="238"/>
                  </a:lnTo>
                  <a:lnTo>
                    <a:pt x="240" y="251"/>
                  </a:lnTo>
                  <a:lnTo>
                    <a:pt x="184" y="259"/>
                  </a:lnTo>
                  <a:lnTo>
                    <a:pt x="127" y="265"/>
                  </a:lnTo>
                  <a:lnTo>
                    <a:pt x="71" y="265"/>
                  </a:lnTo>
                  <a:lnTo>
                    <a:pt x="16" y="261"/>
                  </a:lnTo>
                  <a:lnTo>
                    <a:pt x="0" y="153"/>
                  </a:lnTo>
                  <a:lnTo>
                    <a:pt x="29" y="74"/>
                  </a:lnTo>
                  <a:lnTo>
                    <a:pt x="88" y="23"/>
                  </a:lnTo>
                  <a:lnTo>
                    <a:pt x="167" y="0"/>
                  </a:lnTo>
                  <a:lnTo>
                    <a:pt x="253" y="3"/>
                  </a:lnTo>
                  <a:lnTo>
                    <a:pt x="339" y="35"/>
                  </a:lnTo>
                  <a:lnTo>
                    <a:pt x="410" y="94"/>
                  </a:lnTo>
                  <a:lnTo>
                    <a:pt x="460" y="1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6" name="Freeform 82"/>
            <p:cNvSpPr>
              <a:spLocks/>
            </p:cNvSpPr>
            <p:nvPr/>
          </p:nvSpPr>
          <p:spPr bwMode="auto">
            <a:xfrm>
              <a:off x="1392" y="1226"/>
              <a:ext cx="214" cy="126"/>
            </a:xfrm>
            <a:custGeom>
              <a:avLst/>
              <a:gdLst/>
              <a:ahLst/>
              <a:cxnLst>
                <a:cxn ang="0">
                  <a:pos x="428" y="173"/>
                </a:cxn>
                <a:cxn ang="0">
                  <a:pos x="376" y="191"/>
                </a:cxn>
                <a:cxn ang="0">
                  <a:pos x="325" y="209"/>
                </a:cxn>
                <a:cxn ang="0">
                  <a:pos x="274" y="224"/>
                </a:cxn>
                <a:cxn ang="0">
                  <a:pos x="223" y="237"/>
                </a:cxn>
                <a:cxn ang="0">
                  <a:pos x="170" y="245"/>
                </a:cxn>
                <a:cxn ang="0">
                  <a:pos x="119" y="251"/>
                </a:cxn>
                <a:cxn ang="0">
                  <a:pos x="67" y="252"/>
                </a:cxn>
                <a:cxn ang="0">
                  <a:pos x="14" y="249"/>
                </a:cxn>
                <a:cxn ang="0">
                  <a:pos x="0" y="146"/>
                </a:cxn>
                <a:cxn ang="0">
                  <a:pos x="26" y="71"/>
                </a:cxn>
                <a:cxn ang="0">
                  <a:pos x="82" y="22"/>
                </a:cxn>
                <a:cxn ang="0">
                  <a:pos x="156" y="0"/>
                </a:cxn>
                <a:cxn ang="0">
                  <a:pos x="236" y="2"/>
                </a:cxn>
                <a:cxn ang="0">
                  <a:pos x="317" y="33"/>
                </a:cxn>
                <a:cxn ang="0">
                  <a:pos x="383" y="89"/>
                </a:cxn>
                <a:cxn ang="0">
                  <a:pos x="428" y="173"/>
                </a:cxn>
              </a:cxnLst>
              <a:rect l="0" t="0" r="r" b="b"/>
              <a:pathLst>
                <a:path w="428" h="252">
                  <a:moveTo>
                    <a:pt x="428" y="173"/>
                  </a:moveTo>
                  <a:lnTo>
                    <a:pt x="376" y="191"/>
                  </a:lnTo>
                  <a:lnTo>
                    <a:pt x="325" y="209"/>
                  </a:lnTo>
                  <a:lnTo>
                    <a:pt x="274" y="224"/>
                  </a:lnTo>
                  <a:lnTo>
                    <a:pt x="223" y="237"/>
                  </a:lnTo>
                  <a:lnTo>
                    <a:pt x="170" y="245"/>
                  </a:lnTo>
                  <a:lnTo>
                    <a:pt x="119" y="251"/>
                  </a:lnTo>
                  <a:lnTo>
                    <a:pt x="67" y="252"/>
                  </a:lnTo>
                  <a:lnTo>
                    <a:pt x="14" y="249"/>
                  </a:lnTo>
                  <a:lnTo>
                    <a:pt x="0" y="146"/>
                  </a:lnTo>
                  <a:lnTo>
                    <a:pt x="26" y="71"/>
                  </a:lnTo>
                  <a:lnTo>
                    <a:pt x="82" y="22"/>
                  </a:lnTo>
                  <a:lnTo>
                    <a:pt x="156" y="0"/>
                  </a:lnTo>
                  <a:lnTo>
                    <a:pt x="236" y="2"/>
                  </a:lnTo>
                  <a:lnTo>
                    <a:pt x="317" y="33"/>
                  </a:lnTo>
                  <a:lnTo>
                    <a:pt x="383" y="89"/>
                  </a:lnTo>
                  <a:lnTo>
                    <a:pt x="428" y="173"/>
                  </a:lnTo>
                  <a:close/>
                </a:path>
              </a:pathLst>
            </a:custGeom>
            <a:solidFill>
              <a:srgbClr val="0099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7" name="Freeform 83"/>
            <p:cNvSpPr>
              <a:spLocks/>
            </p:cNvSpPr>
            <p:nvPr/>
          </p:nvSpPr>
          <p:spPr bwMode="auto">
            <a:xfrm>
              <a:off x="1592" y="1268"/>
              <a:ext cx="22" cy="3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1" y="2"/>
                </a:cxn>
                <a:cxn ang="0">
                  <a:pos x="39" y="10"/>
                </a:cxn>
                <a:cxn ang="0">
                  <a:pos x="40" y="15"/>
                </a:cxn>
                <a:cxn ang="0">
                  <a:pos x="42" y="21"/>
                </a:cxn>
                <a:cxn ang="0">
                  <a:pos x="45" y="28"/>
                </a:cxn>
                <a:cxn ang="0">
                  <a:pos x="46" y="37"/>
                </a:cxn>
                <a:cxn ang="0">
                  <a:pos x="45" y="44"/>
                </a:cxn>
                <a:cxn ang="0">
                  <a:pos x="42" y="51"/>
                </a:cxn>
                <a:cxn ang="0">
                  <a:pos x="40" y="56"/>
                </a:cxn>
                <a:cxn ang="0">
                  <a:pos x="39" y="62"/>
                </a:cxn>
                <a:cxn ang="0">
                  <a:pos x="31" y="70"/>
                </a:cxn>
                <a:cxn ang="0">
                  <a:pos x="24" y="73"/>
                </a:cxn>
                <a:cxn ang="0">
                  <a:pos x="14" y="70"/>
                </a:cxn>
                <a:cxn ang="0">
                  <a:pos x="8" y="62"/>
                </a:cxn>
                <a:cxn ang="0">
                  <a:pos x="4" y="56"/>
                </a:cxn>
                <a:cxn ang="0">
                  <a:pos x="2" y="51"/>
                </a:cxn>
                <a:cxn ang="0">
                  <a:pos x="0" y="44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2" y="21"/>
                </a:cxn>
                <a:cxn ang="0">
                  <a:pos x="4" y="15"/>
                </a:cxn>
                <a:cxn ang="0">
                  <a:pos x="8" y="10"/>
                </a:cxn>
                <a:cxn ang="0">
                  <a:pos x="14" y="2"/>
                </a:cxn>
                <a:cxn ang="0">
                  <a:pos x="24" y="0"/>
                </a:cxn>
              </a:cxnLst>
              <a:rect l="0" t="0" r="r" b="b"/>
              <a:pathLst>
                <a:path w="46" h="73">
                  <a:moveTo>
                    <a:pt x="24" y="0"/>
                  </a:moveTo>
                  <a:lnTo>
                    <a:pt x="31" y="2"/>
                  </a:lnTo>
                  <a:lnTo>
                    <a:pt x="39" y="10"/>
                  </a:lnTo>
                  <a:lnTo>
                    <a:pt x="40" y="15"/>
                  </a:lnTo>
                  <a:lnTo>
                    <a:pt x="42" y="21"/>
                  </a:lnTo>
                  <a:lnTo>
                    <a:pt x="45" y="28"/>
                  </a:lnTo>
                  <a:lnTo>
                    <a:pt x="46" y="37"/>
                  </a:lnTo>
                  <a:lnTo>
                    <a:pt x="45" y="44"/>
                  </a:lnTo>
                  <a:lnTo>
                    <a:pt x="42" y="51"/>
                  </a:lnTo>
                  <a:lnTo>
                    <a:pt x="40" y="56"/>
                  </a:lnTo>
                  <a:lnTo>
                    <a:pt x="39" y="62"/>
                  </a:lnTo>
                  <a:lnTo>
                    <a:pt x="31" y="70"/>
                  </a:lnTo>
                  <a:lnTo>
                    <a:pt x="24" y="73"/>
                  </a:lnTo>
                  <a:lnTo>
                    <a:pt x="14" y="70"/>
                  </a:lnTo>
                  <a:lnTo>
                    <a:pt x="8" y="62"/>
                  </a:lnTo>
                  <a:lnTo>
                    <a:pt x="4" y="56"/>
                  </a:lnTo>
                  <a:lnTo>
                    <a:pt x="2" y="51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2" y="21"/>
                  </a:lnTo>
                  <a:lnTo>
                    <a:pt x="4" y="15"/>
                  </a:lnTo>
                  <a:lnTo>
                    <a:pt x="8" y="10"/>
                  </a:lnTo>
                  <a:lnTo>
                    <a:pt x="1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8" name="Freeform 84"/>
            <p:cNvSpPr>
              <a:spLocks/>
            </p:cNvSpPr>
            <p:nvPr/>
          </p:nvSpPr>
          <p:spPr bwMode="auto">
            <a:xfrm>
              <a:off x="1512" y="1310"/>
              <a:ext cx="16" cy="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4" y="2"/>
                </a:cxn>
                <a:cxn ang="0">
                  <a:pos x="29" y="8"/>
                </a:cxn>
                <a:cxn ang="0">
                  <a:pos x="30" y="11"/>
                </a:cxn>
                <a:cxn ang="0">
                  <a:pos x="32" y="17"/>
                </a:cxn>
                <a:cxn ang="0">
                  <a:pos x="32" y="23"/>
                </a:cxn>
                <a:cxn ang="0">
                  <a:pos x="34" y="29"/>
                </a:cxn>
                <a:cxn ang="0">
                  <a:pos x="32" y="35"/>
                </a:cxn>
                <a:cxn ang="0">
                  <a:pos x="32" y="42"/>
                </a:cxn>
                <a:cxn ang="0">
                  <a:pos x="30" y="47"/>
                </a:cxn>
                <a:cxn ang="0">
                  <a:pos x="29" y="54"/>
                </a:cxn>
                <a:cxn ang="0">
                  <a:pos x="24" y="60"/>
                </a:cxn>
                <a:cxn ang="0">
                  <a:pos x="18" y="63"/>
                </a:cxn>
                <a:cxn ang="0">
                  <a:pos x="9" y="60"/>
                </a:cxn>
                <a:cxn ang="0">
                  <a:pos x="4" y="54"/>
                </a:cxn>
                <a:cxn ang="0">
                  <a:pos x="2" y="47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0" y="29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2" y="11"/>
                </a:cxn>
                <a:cxn ang="0">
                  <a:pos x="4" y="8"/>
                </a:cxn>
                <a:cxn ang="0">
                  <a:pos x="9" y="2"/>
                </a:cxn>
                <a:cxn ang="0">
                  <a:pos x="18" y="0"/>
                </a:cxn>
              </a:cxnLst>
              <a:rect l="0" t="0" r="r" b="b"/>
              <a:pathLst>
                <a:path w="34" h="63">
                  <a:moveTo>
                    <a:pt x="18" y="0"/>
                  </a:moveTo>
                  <a:lnTo>
                    <a:pt x="24" y="2"/>
                  </a:lnTo>
                  <a:lnTo>
                    <a:pt x="29" y="8"/>
                  </a:lnTo>
                  <a:lnTo>
                    <a:pt x="30" y="11"/>
                  </a:lnTo>
                  <a:lnTo>
                    <a:pt x="32" y="17"/>
                  </a:lnTo>
                  <a:lnTo>
                    <a:pt x="32" y="23"/>
                  </a:lnTo>
                  <a:lnTo>
                    <a:pt x="34" y="29"/>
                  </a:lnTo>
                  <a:lnTo>
                    <a:pt x="32" y="35"/>
                  </a:lnTo>
                  <a:lnTo>
                    <a:pt x="32" y="42"/>
                  </a:lnTo>
                  <a:lnTo>
                    <a:pt x="30" y="47"/>
                  </a:lnTo>
                  <a:lnTo>
                    <a:pt x="29" y="54"/>
                  </a:lnTo>
                  <a:lnTo>
                    <a:pt x="24" y="60"/>
                  </a:lnTo>
                  <a:lnTo>
                    <a:pt x="18" y="63"/>
                  </a:lnTo>
                  <a:lnTo>
                    <a:pt x="9" y="60"/>
                  </a:lnTo>
                  <a:lnTo>
                    <a:pt x="4" y="54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2" y="11"/>
                  </a:lnTo>
                  <a:lnTo>
                    <a:pt x="4" y="8"/>
                  </a:lnTo>
                  <a:lnTo>
                    <a:pt x="9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9" name="Freeform 85"/>
            <p:cNvSpPr>
              <a:spLocks/>
            </p:cNvSpPr>
            <p:nvPr/>
          </p:nvSpPr>
          <p:spPr bwMode="auto">
            <a:xfrm>
              <a:off x="1594" y="1306"/>
              <a:ext cx="22" cy="37"/>
            </a:xfrm>
            <a:custGeom>
              <a:avLst/>
              <a:gdLst/>
              <a:ahLst/>
              <a:cxnLst>
                <a:cxn ang="0">
                  <a:pos x="25" y="74"/>
                </a:cxn>
                <a:cxn ang="0">
                  <a:pos x="32" y="71"/>
                </a:cxn>
                <a:cxn ang="0">
                  <a:pos x="38" y="63"/>
                </a:cxn>
                <a:cxn ang="0">
                  <a:pos x="41" y="56"/>
                </a:cxn>
                <a:cxn ang="0">
                  <a:pos x="43" y="51"/>
                </a:cxn>
                <a:cxn ang="0">
                  <a:pos x="44" y="44"/>
                </a:cxn>
                <a:cxn ang="0">
                  <a:pos x="46" y="37"/>
                </a:cxn>
                <a:cxn ang="0">
                  <a:pos x="44" y="29"/>
                </a:cxn>
                <a:cxn ang="0">
                  <a:pos x="43" y="22"/>
                </a:cxn>
                <a:cxn ang="0">
                  <a:pos x="41" y="16"/>
                </a:cxn>
                <a:cxn ang="0">
                  <a:pos x="38" y="11"/>
                </a:cxn>
                <a:cxn ang="0">
                  <a:pos x="32" y="2"/>
                </a:cxn>
                <a:cxn ang="0">
                  <a:pos x="25" y="0"/>
                </a:cxn>
                <a:cxn ang="0">
                  <a:pos x="15" y="2"/>
                </a:cxn>
                <a:cxn ang="0">
                  <a:pos x="7" y="11"/>
                </a:cxn>
                <a:cxn ang="0">
                  <a:pos x="4" y="16"/>
                </a:cxn>
                <a:cxn ang="0">
                  <a:pos x="1" y="22"/>
                </a:cxn>
                <a:cxn ang="0">
                  <a:pos x="0" y="29"/>
                </a:cxn>
                <a:cxn ang="0">
                  <a:pos x="0" y="37"/>
                </a:cxn>
                <a:cxn ang="0">
                  <a:pos x="0" y="44"/>
                </a:cxn>
                <a:cxn ang="0">
                  <a:pos x="1" y="51"/>
                </a:cxn>
                <a:cxn ang="0">
                  <a:pos x="4" y="56"/>
                </a:cxn>
                <a:cxn ang="0">
                  <a:pos x="7" y="63"/>
                </a:cxn>
                <a:cxn ang="0">
                  <a:pos x="15" y="71"/>
                </a:cxn>
                <a:cxn ang="0">
                  <a:pos x="25" y="74"/>
                </a:cxn>
              </a:cxnLst>
              <a:rect l="0" t="0" r="r" b="b"/>
              <a:pathLst>
                <a:path w="46" h="74">
                  <a:moveTo>
                    <a:pt x="25" y="74"/>
                  </a:moveTo>
                  <a:lnTo>
                    <a:pt x="32" y="71"/>
                  </a:lnTo>
                  <a:lnTo>
                    <a:pt x="38" y="63"/>
                  </a:lnTo>
                  <a:lnTo>
                    <a:pt x="41" y="56"/>
                  </a:lnTo>
                  <a:lnTo>
                    <a:pt x="43" y="51"/>
                  </a:lnTo>
                  <a:lnTo>
                    <a:pt x="44" y="44"/>
                  </a:lnTo>
                  <a:lnTo>
                    <a:pt x="46" y="37"/>
                  </a:lnTo>
                  <a:lnTo>
                    <a:pt x="44" y="29"/>
                  </a:lnTo>
                  <a:lnTo>
                    <a:pt x="43" y="22"/>
                  </a:lnTo>
                  <a:lnTo>
                    <a:pt x="41" y="16"/>
                  </a:lnTo>
                  <a:lnTo>
                    <a:pt x="38" y="11"/>
                  </a:lnTo>
                  <a:lnTo>
                    <a:pt x="32" y="2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7" y="11"/>
                  </a:lnTo>
                  <a:lnTo>
                    <a:pt x="4" y="16"/>
                  </a:lnTo>
                  <a:lnTo>
                    <a:pt x="1" y="22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1" y="51"/>
                  </a:lnTo>
                  <a:lnTo>
                    <a:pt x="4" y="56"/>
                  </a:lnTo>
                  <a:lnTo>
                    <a:pt x="7" y="63"/>
                  </a:lnTo>
                  <a:lnTo>
                    <a:pt x="15" y="71"/>
                  </a:lnTo>
                  <a:lnTo>
                    <a:pt x="25" y="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70" name="Freeform 86"/>
            <p:cNvSpPr>
              <a:spLocks/>
            </p:cNvSpPr>
            <p:nvPr/>
          </p:nvSpPr>
          <p:spPr bwMode="auto">
            <a:xfrm>
              <a:off x="1512" y="1341"/>
              <a:ext cx="18" cy="31"/>
            </a:xfrm>
            <a:custGeom>
              <a:avLst/>
              <a:gdLst/>
              <a:ahLst/>
              <a:cxnLst>
                <a:cxn ang="0">
                  <a:pos x="21" y="60"/>
                </a:cxn>
                <a:cxn ang="0">
                  <a:pos x="26" y="57"/>
                </a:cxn>
                <a:cxn ang="0">
                  <a:pos x="31" y="51"/>
                </a:cxn>
                <a:cxn ang="0">
                  <a:pos x="32" y="46"/>
                </a:cxn>
                <a:cxn ang="0">
                  <a:pos x="35" y="41"/>
                </a:cxn>
                <a:cxn ang="0">
                  <a:pos x="36" y="34"/>
                </a:cxn>
                <a:cxn ang="0">
                  <a:pos x="37" y="29"/>
                </a:cxn>
                <a:cxn ang="0">
                  <a:pos x="36" y="23"/>
                </a:cxn>
                <a:cxn ang="0">
                  <a:pos x="35" y="17"/>
                </a:cxn>
                <a:cxn ang="0">
                  <a:pos x="32" y="11"/>
                </a:cxn>
                <a:cxn ang="0">
                  <a:pos x="31" y="8"/>
                </a:cxn>
                <a:cxn ang="0">
                  <a:pos x="26" y="2"/>
                </a:cxn>
                <a:cxn ang="0">
                  <a:pos x="21" y="0"/>
                </a:cxn>
                <a:cxn ang="0">
                  <a:pos x="11" y="2"/>
                </a:cxn>
                <a:cxn ang="0">
                  <a:pos x="5" y="8"/>
                </a:cxn>
                <a:cxn ang="0">
                  <a:pos x="2" y="11"/>
                </a:cxn>
                <a:cxn ang="0">
                  <a:pos x="0" y="17"/>
                </a:cxn>
                <a:cxn ang="0">
                  <a:pos x="0" y="23"/>
                </a:cxn>
                <a:cxn ang="0">
                  <a:pos x="0" y="29"/>
                </a:cxn>
                <a:cxn ang="0">
                  <a:pos x="0" y="34"/>
                </a:cxn>
                <a:cxn ang="0">
                  <a:pos x="0" y="41"/>
                </a:cxn>
                <a:cxn ang="0">
                  <a:pos x="2" y="46"/>
                </a:cxn>
                <a:cxn ang="0">
                  <a:pos x="5" y="51"/>
                </a:cxn>
                <a:cxn ang="0">
                  <a:pos x="11" y="57"/>
                </a:cxn>
                <a:cxn ang="0">
                  <a:pos x="21" y="60"/>
                </a:cxn>
              </a:cxnLst>
              <a:rect l="0" t="0" r="r" b="b"/>
              <a:pathLst>
                <a:path w="37" h="60">
                  <a:moveTo>
                    <a:pt x="21" y="60"/>
                  </a:moveTo>
                  <a:lnTo>
                    <a:pt x="26" y="57"/>
                  </a:lnTo>
                  <a:lnTo>
                    <a:pt x="31" y="51"/>
                  </a:lnTo>
                  <a:lnTo>
                    <a:pt x="32" y="46"/>
                  </a:lnTo>
                  <a:lnTo>
                    <a:pt x="35" y="41"/>
                  </a:lnTo>
                  <a:lnTo>
                    <a:pt x="36" y="34"/>
                  </a:lnTo>
                  <a:lnTo>
                    <a:pt x="37" y="29"/>
                  </a:lnTo>
                  <a:lnTo>
                    <a:pt x="36" y="23"/>
                  </a:lnTo>
                  <a:lnTo>
                    <a:pt x="35" y="17"/>
                  </a:lnTo>
                  <a:lnTo>
                    <a:pt x="32" y="11"/>
                  </a:lnTo>
                  <a:lnTo>
                    <a:pt x="31" y="8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1" y="2"/>
                  </a:lnTo>
                  <a:lnTo>
                    <a:pt x="5" y="8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41"/>
                  </a:lnTo>
                  <a:lnTo>
                    <a:pt x="2" y="46"/>
                  </a:lnTo>
                  <a:lnTo>
                    <a:pt x="5" y="51"/>
                  </a:lnTo>
                  <a:lnTo>
                    <a:pt x="11" y="57"/>
                  </a:lnTo>
                  <a:lnTo>
                    <a:pt x="21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71" name="Freeform 87"/>
            <p:cNvSpPr>
              <a:spLocks/>
            </p:cNvSpPr>
            <p:nvPr/>
          </p:nvSpPr>
          <p:spPr bwMode="auto">
            <a:xfrm>
              <a:off x="1608" y="1285"/>
              <a:ext cx="43" cy="21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26"/>
                </a:cxn>
                <a:cxn ang="0">
                  <a:pos x="7" y="18"/>
                </a:cxn>
                <a:cxn ang="0">
                  <a:pos x="10" y="14"/>
                </a:cxn>
                <a:cxn ang="0">
                  <a:pos x="19" y="10"/>
                </a:cxn>
                <a:cxn ang="0">
                  <a:pos x="26" y="7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51" y="1"/>
                </a:cxn>
                <a:cxn ang="0">
                  <a:pos x="58" y="0"/>
                </a:cxn>
                <a:cxn ang="0">
                  <a:pos x="66" y="1"/>
                </a:cxn>
                <a:cxn ang="0">
                  <a:pos x="78" y="3"/>
                </a:cxn>
                <a:cxn ang="0">
                  <a:pos x="88" y="9"/>
                </a:cxn>
                <a:cxn ang="0">
                  <a:pos x="87" y="16"/>
                </a:cxn>
                <a:cxn ang="0">
                  <a:pos x="79" y="24"/>
                </a:cxn>
                <a:cxn ang="0">
                  <a:pos x="72" y="27"/>
                </a:cxn>
                <a:cxn ang="0">
                  <a:pos x="66" y="31"/>
                </a:cxn>
                <a:cxn ang="0">
                  <a:pos x="57" y="34"/>
                </a:cxn>
                <a:cxn ang="0">
                  <a:pos x="50" y="38"/>
                </a:cxn>
                <a:cxn ang="0">
                  <a:pos x="41" y="39"/>
                </a:cxn>
                <a:cxn ang="0">
                  <a:pos x="34" y="42"/>
                </a:cxn>
                <a:cxn ang="0">
                  <a:pos x="26" y="42"/>
                </a:cxn>
                <a:cxn ang="0">
                  <a:pos x="19" y="43"/>
                </a:cxn>
                <a:cxn ang="0">
                  <a:pos x="5" y="39"/>
                </a:cxn>
                <a:cxn ang="0">
                  <a:pos x="0" y="35"/>
                </a:cxn>
              </a:cxnLst>
              <a:rect l="0" t="0" r="r" b="b"/>
              <a:pathLst>
                <a:path w="88" h="43">
                  <a:moveTo>
                    <a:pt x="0" y="35"/>
                  </a:moveTo>
                  <a:lnTo>
                    <a:pt x="0" y="26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9" y="10"/>
                  </a:lnTo>
                  <a:lnTo>
                    <a:pt x="26" y="7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51" y="1"/>
                  </a:lnTo>
                  <a:lnTo>
                    <a:pt x="58" y="0"/>
                  </a:lnTo>
                  <a:lnTo>
                    <a:pt x="66" y="1"/>
                  </a:lnTo>
                  <a:lnTo>
                    <a:pt x="78" y="3"/>
                  </a:lnTo>
                  <a:lnTo>
                    <a:pt x="88" y="9"/>
                  </a:lnTo>
                  <a:lnTo>
                    <a:pt x="87" y="16"/>
                  </a:lnTo>
                  <a:lnTo>
                    <a:pt x="79" y="24"/>
                  </a:lnTo>
                  <a:lnTo>
                    <a:pt x="72" y="27"/>
                  </a:lnTo>
                  <a:lnTo>
                    <a:pt x="66" y="31"/>
                  </a:lnTo>
                  <a:lnTo>
                    <a:pt x="57" y="34"/>
                  </a:lnTo>
                  <a:lnTo>
                    <a:pt x="50" y="38"/>
                  </a:lnTo>
                  <a:lnTo>
                    <a:pt x="41" y="39"/>
                  </a:lnTo>
                  <a:lnTo>
                    <a:pt x="34" y="42"/>
                  </a:lnTo>
                  <a:lnTo>
                    <a:pt x="26" y="42"/>
                  </a:lnTo>
                  <a:lnTo>
                    <a:pt x="19" y="43"/>
                  </a:lnTo>
                  <a:lnTo>
                    <a:pt x="5" y="3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72" name="Freeform 88"/>
            <p:cNvSpPr>
              <a:spLocks/>
            </p:cNvSpPr>
            <p:nvPr/>
          </p:nvSpPr>
          <p:spPr bwMode="auto">
            <a:xfrm>
              <a:off x="1523" y="1324"/>
              <a:ext cx="36" cy="18"/>
            </a:xfrm>
            <a:custGeom>
              <a:avLst/>
              <a:gdLst/>
              <a:ahLst/>
              <a:cxnLst>
                <a:cxn ang="0">
                  <a:pos x="1" y="32"/>
                </a:cxn>
                <a:cxn ang="0">
                  <a:pos x="0" y="24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6" y="9"/>
                </a:cxn>
                <a:cxn ang="0">
                  <a:pos x="22" y="6"/>
                </a:cxn>
                <a:cxn ang="0">
                  <a:pos x="29" y="4"/>
                </a:cxn>
                <a:cxn ang="0">
                  <a:pos x="40" y="0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1" y="8"/>
                </a:cxn>
                <a:cxn ang="0">
                  <a:pos x="70" y="13"/>
                </a:cxn>
                <a:cxn ang="0">
                  <a:pos x="65" y="19"/>
                </a:cxn>
                <a:cxn ang="0">
                  <a:pos x="60" y="23"/>
                </a:cxn>
                <a:cxn ang="0">
                  <a:pos x="55" y="26"/>
                </a:cxn>
                <a:cxn ang="0">
                  <a:pos x="48" y="29"/>
                </a:cxn>
                <a:cxn ang="0">
                  <a:pos x="42" y="32"/>
                </a:cxn>
                <a:cxn ang="0">
                  <a:pos x="33" y="33"/>
                </a:cxn>
                <a:cxn ang="0">
                  <a:pos x="26" y="35"/>
                </a:cxn>
                <a:cxn ang="0">
                  <a:pos x="19" y="35"/>
                </a:cxn>
                <a:cxn ang="0">
                  <a:pos x="14" y="36"/>
                </a:cxn>
                <a:cxn ang="0">
                  <a:pos x="5" y="35"/>
                </a:cxn>
                <a:cxn ang="0">
                  <a:pos x="1" y="32"/>
                </a:cxn>
              </a:cxnLst>
              <a:rect l="0" t="0" r="r" b="b"/>
              <a:pathLst>
                <a:path w="71" h="36">
                  <a:moveTo>
                    <a:pt x="1" y="32"/>
                  </a:moveTo>
                  <a:lnTo>
                    <a:pt x="0" y="24"/>
                  </a:lnTo>
                  <a:lnTo>
                    <a:pt x="6" y="16"/>
                  </a:lnTo>
                  <a:lnTo>
                    <a:pt x="10" y="12"/>
                  </a:lnTo>
                  <a:lnTo>
                    <a:pt x="16" y="9"/>
                  </a:lnTo>
                  <a:lnTo>
                    <a:pt x="22" y="6"/>
                  </a:lnTo>
                  <a:lnTo>
                    <a:pt x="29" y="4"/>
                  </a:lnTo>
                  <a:lnTo>
                    <a:pt x="40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1" y="8"/>
                  </a:lnTo>
                  <a:lnTo>
                    <a:pt x="70" y="13"/>
                  </a:lnTo>
                  <a:lnTo>
                    <a:pt x="65" y="19"/>
                  </a:lnTo>
                  <a:lnTo>
                    <a:pt x="60" y="23"/>
                  </a:lnTo>
                  <a:lnTo>
                    <a:pt x="55" y="26"/>
                  </a:lnTo>
                  <a:lnTo>
                    <a:pt x="48" y="29"/>
                  </a:lnTo>
                  <a:lnTo>
                    <a:pt x="42" y="32"/>
                  </a:lnTo>
                  <a:lnTo>
                    <a:pt x="33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6"/>
                  </a:lnTo>
                  <a:lnTo>
                    <a:pt x="5" y="35"/>
                  </a:lnTo>
                  <a:lnTo>
                    <a:pt x="1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73" name="Freeform 89"/>
            <p:cNvSpPr>
              <a:spLocks/>
            </p:cNvSpPr>
            <p:nvPr/>
          </p:nvSpPr>
          <p:spPr bwMode="auto">
            <a:xfrm>
              <a:off x="1558" y="1288"/>
              <a:ext cx="42" cy="22"/>
            </a:xfrm>
            <a:custGeom>
              <a:avLst/>
              <a:gdLst/>
              <a:ahLst/>
              <a:cxnLst>
                <a:cxn ang="0">
                  <a:pos x="82" y="36"/>
                </a:cxn>
                <a:cxn ang="0">
                  <a:pos x="81" y="27"/>
                </a:cxn>
                <a:cxn ang="0">
                  <a:pos x="76" y="19"/>
                </a:cxn>
                <a:cxn ang="0">
                  <a:pos x="70" y="14"/>
                </a:cxn>
                <a:cxn ang="0">
                  <a:pos x="65" y="11"/>
                </a:cxn>
                <a:cxn ang="0">
                  <a:pos x="58" y="8"/>
                </a:cxn>
                <a:cxn ang="0">
                  <a:pos x="50" y="6"/>
                </a:cxn>
                <a:cxn ang="0">
                  <a:pos x="39" y="3"/>
                </a:cxn>
                <a:cxn ang="0">
                  <a:pos x="31" y="1"/>
                </a:cxn>
                <a:cxn ang="0">
                  <a:pos x="23" y="0"/>
                </a:cxn>
                <a:cxn ang="0">
                  <a:pos x="17" y="1"/>
                </a:cxn>
                <a:cxn ang="0">
                  <a:pos x="6" y="3"/>
                </a:cxn>
                <a:cxn ang="0">
                  <a:pos x="1" y="9"/>
                </a:cxn>
                <a:cxn ang="0">
                  <a:pos x="0" y="15"/>
                </a:cxn>
                <a:cxn ang="0">
                  <a:pos x="6" y="23"/>
                </a:cxn>
                <a:cxn ang="0">
                  <a:pos x="10" y="27"/>
                </a:cxn>
                <a:cxn ang="0">
                  <a:pos x="16" y="31"/>
                </a:cxn>
                <a:cxn ang="0">
                  <a:pos x="23" y="34"/>
                </a:cxn>
                <a:cxn ang="0">
                  <a:pos x="33" y="39"/>
                </a:cxn>
                <a:cxn ang="0">
                  <a:pos x="40" y="40"/>
                </a:cxn>
                <a:cxn ang="0">
                  <a:pos x="50" y="42"/>
                </a:cxn>
                <a:cxn ang="0">
                  <a:pos x="58" y="42"/>
                </a:cxn>
                <a:cxn ang="0">
                  <a:pos x="65" y="44"/>
                </a:cxn>
                <a:cxn ang="0">
                  <a:pos x="75" y="41"/>
                </a:cxn>
                <a:cxn ang="0">
                  <a:pos x="82" y="36"/>
                </a:cxn>
              </a:cxnLst>
              <a:rect l="0" t="0" r="r" b="b"/>
              <a:pathLst>
                <a:path w="82" h="44">
                  <a:moveTo>
                    <a:pt x="82" y="36"/>
                  </a:moveTo>
                  <a:lnTo>
                    <a:pt x="81" y="27"/>
                  </a:lnTo>
                  <a:lnTo>
                    <a:pt x="76" y="19"/>
                  </a:lnTo>
                  <a:lnTo>
                    <a:pt x="70" y="14"/>
                  </a:lnTo>
                  <a:lnTo>
                    <a:pt x="65" y="11"/>
                  </a:lnTo>
                  <a:lnTo>
                    <a:pt x="58" y="8"/>
                  </a:lnTo>
                  <a:lnTo>
                    <a:pt x="50" y="6"/>
                  </a:lnTo>
                  <a:lnTo>
                    <a:pt x="39" y="3"/>
                  </a:lnTo>
                  <a:lnTo>
                    <a:pt x="31" y="1"/>
                  </a:lnTo>
                  <a:lnTo>
                    <a:pt x="23" y="0"/>
                  </a:lnTo>
                  <a:lnTo>
                    <a:pt x="17" y="1"/>
                  </a:lnTo>
                  <a:lnTo>
                    <a:pt x="6" y="3"/>
                  </a:lnTo>
                  <a:lnTo>
                    <a:pt x="1" y="9"/>
                  </a:lnTo>
                  <a:lnTo>
                    <a:pt x="0" y="15"/>
                  </a:lnTo>
                  <a:lnTo>
                    <a:pt x="6" y="23"/>
                  </a:lnTo>
                  <a:lnTo>
                    <a:pt x="10" y="27"/>
                  </a:lnTo>
                  <a:lnTo>
                    <a:pt x="16" y="31"/>
                  </a:lnTo>
                  <a:lnTo>
                    <a:pt x="23" y="34"/>
                  </a:lnTo>
                  <a:lnTo>
                    <a:pt x="33" y="39"/>
                  </a:lnTo>
                  <a:lnTo>
                    <a:pt x="40" y="40"/>
                  </a:lnTo>
                  <a:lnTo>
                    <a:pt x="50" y="42"/>
                  </a:lnTo>
                  <a:lnTo>
                    <a:pt x="58" y="42"/>
                  </a:lnTo>
                  <a:lnTo>
                    <a:pt x="65" y="44"/>
                  </a:lnTo>
                  <a:lnTo>
                    <a:pt x="75" y="41"/>
                  </a:lnTo>
                  <a:lnTo>
                    <a:pt x="82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74" name="Freeform 90"/>
            <p:cNvSpPr>
              <a:spLocks/>
            </p:cNvSpPr>
            <p:nvPr/>
          </p:nvSpPr>
          <p:spPr bwMode="auto">
            <a:xfrm>
              <a:off x="1409" y="1310"/>
              <a:ext cx="90" cy="34"/>
            </a:xfrm>
            <a:custGeom>
              <a:avLst/>
              <a:gdLst/>
              <a:ahLst/>
              <a:cxnLst>
                <a:cxn ang="0">
                  <a:pos x="181" y="42"/>
                </a:cxn>
                <a:cxn ang="0">
                  <a:pos x="179" y="26"/>
                </a:cxn>
                <a:cxn ang="0">
                  <a:pos x="163" y="16"/>
                </a:cxn>
                <a:cxn ang="0">
                  <a:pos x="136" y="8"/>
                </a:cxn>
                <a:cxn ang="0">
                  <a:pos x="106" y="4"/>
                </a:cxn>
                <a:cxn ang="0">
                  <a:pos x="70" y="1"/>
                </a:cxn>
                <a:cxn ang="0">
                  <a:pos x="3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8" y="10"/>
                </a:cxn>
                <a:cxn ang="0">
                  <a:pos x="21" y="20"/>
                </a:cxn>
                <a:cxn ang="0">
                  <a:pos x="38" y="32"/>
                </a:cxn>
                <a:cxn ang="0">
                  <a:pos x="55" y="44"/>
                </a:cxn>
                <a:cxn ang="0">
                  <a:pos x="75" y="56"/>
                </a:cxn>
                <a:cxn ang="0">
                  <a:pos x="93" y="64"/>
                </a:cxn>
                <a:cxn ang="0">
                  <a:pos x="110" y="69"/>
                </a:cxn>
                <a:cxn ang="0">
                  <a:pos x="122" y="69"/>
                </a:cxn>
                <a:cxn ang="0">
                  <a:pos x="133" y="69"/>
                </a:cxn>
                <a:cxn ang="0">
                  <a:pos x="142" y="68"/>
                </a:cxn>
                <a:cxn ang="0">
                  <a:pos x="152" y="66"/>
                </a:cxn>
                <a:cxn ang="0">
                  <a:pos x="161" y="62"/>
                </a:cxn>
                <a:cxn ang="0">
                  <a:pos x="168" y="57"/>
                </a:cxn>
                <a:cxn ang="0">
                  <a:pos x="175" y="49"/>
                </a:cxn>
                <a:cxn ang="0">
                  <a:pos x="181" y="42"/>
                </a:cxn>
              </a:cxnLst>
              <a:rect l="0" t="0" r="r" b="b"/>
              <a:pathLst>
                <a:path w="181" h="69">
                  <a:moveTo>
                    <a:pt x="181" y="42"/>
                  </a:moveTo>
                  <a:lnTo>
                    <a:pt x="179" y="26"/>
                  </a:lnTo>
                  <a:lnTo>
                    <a:pt x="163" y="16"/>
                  </a:lnTo>
                  <a:lnTo>
                    <a:pt x="136" y="8"/>
                  </a:lnTo>
                  <a:lnTo>
                    <a:pt x="106" y="4"/>
                  </a:lnTo>
                  <a:lnTo>
                    <a:pt x="70" y="1"/>
                  </a:lnTo>
                  <a:lnTo>
                    <a:pt x="3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8" y="10"/>
                  </a:lnTo>
                  <a:lnTo>
                    <a:pt x="21" y="20"/>
                  </a:lnTo>
                  <a:lnTo>
                    <a:pt x="38" y="32"/>
                  </a:lnTo>
                  <a:lnTo>
                    <a:pt x="55" y="44"/>
                  </a:lnTo>
                  <a:lnTo>
                    <a:pt x="75" y="56"/>
                  </a:lnTo>
                  <a:lnTo>
                    <a:pt x="93" y="64"/>
                  </a:lnTo>
                  <a:lnTo>
                    <a:pt x="110" y="69"/>
                  </a:lnTo>
                  <a:lnTo>
                    <a:pt x="122" y="69"/>
                  </a:lnTo>
                  <a:lnTo>
                    <a:pt x="133" y="69"/>
                  </a:lnTo>
                  <a:lnTo>
                    <a:pt x="142" y="68"/>
                  </a:lnTo>
                  <a:lnTo>
                    <a:pt x="152" y="66"/>
                  </a:lnTo>
                  <a:lnTo>
                    <a:pt x="161" y="62"/>
                  </a:lnTo>
                  <a:lnTo>
                    <a:pt x="168" y="57"/>
                  </a:lnTo>
                  <a:lnTo>
                    <a:pt x="175" y="49"/>
                  </a:lnTo>
                  <a:lnTo>
                    <a:pt x="181" y="42"/>
                  </a:lnTo>
                  <a:close/>
                </a:path>
              </a:pathLst>
            </a:custGeom>
            <a:solidFill>
              <a:srgbClr val="52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75" name="Freeform 91"/>
            <p:cNvSpPr>
              <a:spLocks/>
            </p:cNvSpPr>
            <p:nvPr/>
          </p:nvSpPr>
          <p:spPr bwMode="auto">
            <a:xfrm>
              <a:off x="1446" y="1350"/>
              <a:ext cx="64" cy="40"/>
            </a:xfrm>
            <a:custGeom>
              <a:avLst/>
              <a:gdLst/>
              <a:ahLst/>
              <a:cxnLst>
                <a:cxn ang="0">
                  <a:pos x="126" y="15"/>
                </a:cxn>
                <a:cxn ang="0">
                  <a:pos x="129" y="27"/>
                </a:cxn>
                <a:cxn ang="0">
                  <a:pos x="120" y="38"/>
                </a:cxn>
                <a:cxn ang="0">
                  <a:pos x="103" y="48"/>
                </a:cxn>
                <a:cxn ang="0">
                  <a:pos x="80" y="58"/>
                </a:cxn>
                <a:cxn ang="0">
                  <a:pos x="54" y="65"/>
                </a:cxn>
                <a:cxn ang="0">
                  <a:pos x="30" y="72"/>
                </a:cxn>
                <a:cxn ang="0">
                  <a:pos x="9" y="76"/>
                </a:cxn>
                <a:cxn ang="0">
                  <a:pos x="0" y="79"/>
                </a:cxn>
                <a:cxn ang="0">
                  <a:pos x="0" y="77"/>
                </a:cxn>
                <a:cxn ang="0">
                  <a:pos x="3" y="70"/>
                </a:cxn>
                <a:cxn ang="0">
                  <a:pos x="9" y="59"/>
                </a:cxn>
                <a:cxn ang="0">
                  <a:pos x="20" y="48"/>
                </a:cxn>
                <a:cxn ang="0">
                  <a:pos x="30" y="35"/>
                </a:cxn>
                <a:cxn ang="0">
                  <a:pos x="41" y="23"/>
                </a:cxn>
                <a:cxn ang="0">
                  <a:pos x="52" y="12"/>
                </a:cxn>
                <a:cxn ang="0">
                  <a:pos x="65" y="6"/>
                </a:cxn>
                <a:cxn ang="0">
                  <a:pos x="73" y="3"/>
                </a:cxn>
                <a:cxn ang="0">
                  <a:pos x="83" y="1"/>
                </a:cxn>
                <a:cxn ang="0">
                  <a:pos x="91" y="0"/>
                </a:cxn>
                <a:cxn ang="0">
                  <a:pos x="99" y="1"/>
                </a:cxn>
                <a:cxn ang="0">
                  <a:pos x="105" y="2"/>
                </a:cxn>
                <a:cxn ang="0">
                  <a:pos x="113" y="5"/>
                </a:cxn>
                <a:cxn ang="0">
                  <a:pos x="119" y="9"/>
                </a:cxn>
                <a:cxn ang="0">
                  <a:pos x="126" y="15"/>
                </a:cxn>
              </a:cxnLst>
              <a:rect l="0" t="0" r="r" b="b"/>
              <a:pathLst>
                <a:path w="129" h="79">
                  <a:moveTo>
                    <a:pt x="126" y="15"/>
                  </a:moveTo>
                  <a:lnTo>
                    <a:pt x="129" y="27"/>
                  </a:lnTo>
                  <a:lnTo>
                    <a:pt x="120" y="38"/>
                  </a:lnTo>
                  <a:lnTo>
                    <a:pt x="103" y="48"/>
                  </a:lnTo>
                  <a:lnTo>
                    <a:pt x="80" y="58"/>
                  </a:lnTo>
                  <a:lnTo>
                    <a:pt x="54" y="65"/>
                  </a:lnTo>
                  <a:lnTo>
                    <a:pt x="30" y="72"/>
                  </a:lnTo>
                  <a:lnTo>
                    <a:pt x="9" y="76"/>
                  </a:lnTo>
                  <a:lnTo>
                    <a:pt x="0" y="79"/>
                  </a:lnTo>
                  <a:lnTo>
                    <a:pt x="0" y="77"/>
                  </a:lnTo>
                  <a:lnTo>
                    <a:pt x="3" y="70"/>
                  </a:lnTo>
                  <a:lnTo>
                    <a:pt x="9" y="59"/>
                  </a:lnTo>
                  <a:lnTo>
                    <a:pt x="20" y="48"/>
                  </a:lnTo>
                  <a:lnTo>
                    <a:pt x="30" y="35"/>
                  </a:lnTo>
                  <a:lnTo>
                    <a:pt x="41" y="23"/>
                  </a:lnTo>
                  <a:lnTo>
                    <a:pt x="52" y="12"/>
                  </a:lnTo>
                  <a:lnTo>
                    <a:pt x="65" y="6"/>
                  </a:lnTo>
                  <a:lnTo>
                    <a:pt x="73" y="3"/>
                  </a:lnTo>
                  <a:lnTo>
                    <a:pt x="83" y="1"/>
                  </a:lnTo>
                  <a:lnTo>
                    <a:pt x="91" y="0"/>
                  </a:lnTo>
                  <a:lnTo>
                    <a:pt x="99" y="1"/>
                  </a:lnTo>
                  <a:lnTo>
                    <a:pt x="105" y="2"/>
                  </a:lnTo>
                  <a:lnTo>
                    <a:pt x="113" y="5"/>
                  </a:lnTo>
                  <a:lnTo>
                    <a:pt x="119" y="9"/>
                  </a:lnTo>
                  <a:lnTo>
                    <a:pt x="126" y="15"/>
                  </a:lnTo>
                  <a:close/>
                </a:path>
              </a:pathLst>
            </a:custGeom>
            <a:solidFill>
              <a:srgbClr val="52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76" name="Freeform 92"/>
            <p:cNvSpPr>
              <a:spLocks/>
            </p:cNvSpPr>
            <p:nvPr/>
          </p:nvSpPr>
          <p:spPr bwMode="auto">
            <a:xfrm>
              <a:off x="1637" y="1285"/>
              <a:ext cx="67" cy="34"/>
            </a:xfrm>
            <a:custGeom>
              <a:avLst/>
              <a:gdLst/>
              <a:ahLst/>
              <a:cxnLst>
                <a:cxn ang="0">
                  <a:pos x="3" y="51"/>
                </a:cxn>
                <a:cxn ang="0">
                  <a:pos x="0" y="36"/>
                </a:cxn>
                <a:cxn ang="0">
                  <a:pos x="9" y="27"/>
                </a:cxn>
                <a:cxn ang="0">
                  <a:pos x="28" y="19"/>
                </a:cxn>
                <a:cxn ang="0">
                  <a:pos x="52" y="13"/>
                </a:cxn>
                <a:cxn ang="0">
                  <a:pos x="77" y="7"/>
                </a:cxn>
                <a:cxn ang="0">
                  <a:pos x="103" y="3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32" y="0"/>
                </a:cxn>
                <a:cxn ang="0">
                  <a:pos x="127" y="6"/>
                </a:cxn>
                <a:cxn ang="0">
                  <a:pos x="120" y="15"/>
                </a:cxn>
                <a:cxn ang="0">
                  <a:pos x="110" y="27"/>
                </a:cxn>
                <a:cxn ang="0">
                  <a:pos x="98" y="38"/>
                </a:cxn>
                <a:cxn ang="0">
                  <a:pos x="85" y="51"/>
                </a:cxn>
                <a:cxn ang="0">
                  <a:pos x="71" y="60"/>
                </a:cxn>
                <a:cxn ang="0">
                  <a:pos x="61" y="67"/>
                </a:cxn>
                <a:cxn ang="0">
                  <a:pos x="51" y="68"/>
                </a:cxn>
                <a:cxn ang="0">
                  <a:pos x="42" y="69"/>
                </a:cxn>
                <a:cxn ang="0">
                  <a:pos x="34" y="69"/>
                </a:cxn>
                <a:cxn ang="0">
                  <a:pos x="26" y="68"/>
                </a:cxn>
                <a:cxn ang="0">
                  <a:pos x="19" y="65"/>
                </a:cxn>
                <a:cxn ang="0">
                  <a:pos x="12" y="62"/>
                </a:cxn>
                <a:cxn ang="0">
                  <a:pos x="5" y="56"/>
                </a:cxn>
                <a:cxn ang="0">
                  <a:pos x="3" y="51"/>
                </a:cxn>
              </a:cxnLst>
              <a:rect l="0" t="0" r="r" b="b"/>
              <a:pathLst>
                <a:path w="133" h="69">
                  <a:moveTo>
                    <a:pt x="3" y="51"/>
                  </a:moveTo>
                  <a:lnTo>
                    <a:pt x="0" y="36"/>
                  </a:lnTo>
                  <a:lnTo>
                    <a:pt x="9" y="27"/>
                  </a:lnTo>
                  <a:lnTo>
                    <a:pt x="28" y="19"/>
                  </a:lnTo>
                  <a:lnTo>
                    <a:pt x="52" y="13"/>
                  </a:lnTo>
                  <a:lnTo>
                    <a:pt x="77" y="7"/>
                  </a:lnTo>
                  <a:lnTo>
                    <a:pt x="103" y="3"/>
                  </a:lnTo>
                  <a:lnTo>
                    <a:pt x="121" y="0"/>
                  </a:lnTo>
                  <a:lnTo>
                    <a:pt x="133" y="0"/>
                  </a:lnTo>
                  <a:lnTo>
                    <a:pt x="132" y="0"/>
                  </a:lnTo>
                  <a:lnTo>
                    <a:pt x="127" y="6"/>
                  </a:lnTo>
                  <a:lnTo>
                    <a:pt x="120" y="15"/>
                  </a:lnTo>
                  <a:lnTo>
                    <a:pt x="110" y="27"/>
                  </a:lnTo>
                  <a:lnTo>
                    <a:pt x="98" y="38"/>
                  </a:lnTo>
                  <a:lnTo>
                    <a:pt x="85" y="51"/>
                  </a:lnTo>
                  <a:lnTo>
                    <a:pt x="71" y="60"/>
                  </a:lnTo>
                  <a:lnTo>
                    <a:pt x="61" y="67"/>
                  </a:lnTo>
                  <a:lnTo>
                    <a:pt x="51" y="68"/>
                  </a:lnTo>
                  <a:lnTo>
                    <a:pt x="42" y="69"/>
                  </a:lnTo>
                  <a:lnTo>
                    <a:pt x="34" y="69"/>
                  </a:lnTo>
                  <a:lnTo>
                    <a:pt x="26" y="68"/>
                  </a:lnTo>
                  <a:lnTo>
                    <a:pt x="19" y="65"/>
                  </a:lnTo>
                  <a:lnTo>
                    <a:pt x="12" y="62"/>
                  </a:lnTo>
                  <a:lnTo>
                    <a:pt x="5" y="56"/>
                  </a:lnTo>
                  <a:lnTo>
                    <a:pt x="3" y="51"/>
                  </a:lnTo>
                  <a:close/>
                </a:path>
              </a:pathLst>
            </a:custGeom>
            <a:solidFill>
              <a:srgbClr val="52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77" name="Freeform 93"/>
            <p:cNvSpPr>
              <a:spLocks/>
            </p:cNvSpPr>
            <p:nvPr/>
          </p:nvSpPr>
          <p:spPr bwMode="auto">
            <a:xfrm>
              <a:off x="1482" y="1326"/>
              <a:ext cx="35" cy="19"/>
            </a:xfrm>
            <a:custGeom>
              <a:avLst/>
              <a:gdLst/>
              <a:ahLst/>
              <a:cxnLst>
                <a:cxn ang="0">
                  <a:pos x="70" y="30"/>
                </a:cxn>
                <a:cxn ang="0">
                  <a:pos x="70" y="23"/>
                </a:cxn>
                <a:cxn ang="0">
                  <a:pos x="65" y="16"/>
                </a:cxn>
                <a:cxn ang="0">
                  <a:pos x="61" y="12"/>
                </a:cxn>
                <a:cxn ang="0">
                  <a:pos x="56" y="9"/>
                </a:cxn>
                <a:cxn ang="0">
                  <a:pos x="48" y="6"/>
                </a:cxn>
                <a:cxn ang="0">
                  <a:pos x="42" y="3"/>
                </a:cxn>
                <a:cxn ang="0">
                  <a:pos x="35" y="1"/>
                </a:cxn>
                <a:cxn ang="0">
                  <a:pos x="27" y="0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5" y="1"/>
                </a:cxn>
                <a:cxn ang="0">
                  <a:pos x="1" y="6"/>
                </a:cxn>
                <a:cxn ang="0">
                  <a:pos x="0" y="13"/>
                </a:cxn>
                <a:cxn ang="0">
                  <a:pos x="5" y="21"/>
                </a:cxn>
                <a:cxn ang="0">
                  <a:pos x="14" y="27"/>
                </a:cxn>
                <a:cxn ang="0">
                  <a:pos x="26" y="33"/>
                </a:cxn>
                <a:cxn ang="0">
                  <a:pos x="32" y="34"/>
                </a:cxn>
                <a:cxn ang="0">
                  <a:pos x="40" y="36"/>
                </a:cxn>
                <a:cxn ang="0">
                  <a:pos x="47" y="36"/>
                </a:cxn>
                <a:cxn ang="0">
                  <a:pos x="54" y="37"/>
                </a:cxn>
                <a:cxn ang="0">
                  <a:pos x="64" y="35"/>
                </a:cxn>
                <a:cxn ang="0">
                  <a:pos x="70" y="30"/>
                </a:cxn>
              </a:cxnLst>
              <a:rect l="0" t="0" r="r" b="b"/>
              <a:pathLst>
                <a:path w="70" h="37">
                  <a:moveTo>
                    <a:pt x="70" y="30"/>
                  </a:moveTo>
                  <a:lnTo>
                    <a:pt x="70" y="23"/>
                  </a:lnTo>
                  <a:lnTo>
                    <a:pt x="65" y="16"/>
                  </a:lnTo>
                  <a:lnTo>
                    <a:pt x="61" y="12"/>
                  </a:lnTo>
                  <a:lnTo>
                    <a:pt x="56" y="9"/>
                  </a:lnTo>
                  <a:lnTo>
                    <a:pt x="48" y="6"/>
                  </a:lnTo>
                  <a:lnTo>
                    <a:pt x="42" y="3"/>
                  </a:lnTo>
                  <a:lnTo>
                    <a:pt x="35" y="1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5" y="1"/>
                  </a:lnTo>
                  <a:lnTo>
                    <a:pt x="1" y="6"/>
                  </a:lnTo>
                  <a:lnTo>
                    <a:pt x="0" y="13"/>
                  </a:lnTo>
                  <a:lnTo>
                    <a:pt x="5" y="21"/>
                  </a:lnTo>
                  <a:lnTo>
                    <a:pt x="14" y="27"/>
                  </a:lnTo>
                  <a:lnTo>
                    <a:pt x="26" y="33"/>
                  </a:lnTo>
                  <a:lnTo>
                    <a:pt x="32" y="34"/>
                  </a:lnTo>
                  <a:lnTo>
                    <a:pt x="40" y="36"/>
                  </a:lnTo>
                  <a:lnTo>
                    <a:pt x="47" y="36"/>
                  </a:lnTo>
                  <a:lnTo>
                    <a:pt x="54" y="37"/>
                  </a:lnTo>
                  <a:lnTo>
                    <a:pt x="64" y="35"/>
                  </a:lnTo>
                  <a:lnTo>
                    <a:pt x="7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78" name="Freeform 94"/>
            <p:cNvSpPr>
              <a:spLocks/>
            </p:cNvSpPr>
            <p:nvPr/>
          </p:nvSpPr>
          <p:spPr bwMode="auto">
            <a:xfrm>
              <a:off x="1608" y="1305"/>
              <a:ext cx="43" cy="21"/>
            </a:xfrm>
            <a:custGeom>
              <a:avLst/>
              <a:gdLst/>
              <a:ahLst/>
              <a:cxnLst>
                <a:cxn ang="0">
                  <a:pos x="88" y="37"/>
                </a:cxn>
                <a:cxn ang="0">
                  <a:pos x="87" y="28"/>
                </a:cxn>
                <a:cxn ang="0">
                  <a:pos x="79" y="20"/>
                </a:cxn>
                <a:cxn ang="0">
                  <a:pos x="72" y="16"/>
                </a:cxn>
                <a:cxn ang="0">
                  <a:pos x="66" y="12"/>
                </a:cxn>
                <a:cxn ang="0">
                  <a:pos x="57" y="8"/>
                </a:cxn>
                <a:cxn ang="0">
                  <a:pos x="50" y="6"/>
                </a:cxn>
                <a:cxn ang="0">
                  <a:pos x="41" y="3"/>
                </a:cxn>
                <a:cxn ang="0">
                  <a:pos x="34" y="1"/>
                </a:cxn>
                <a:cxn ang="0">
                  <a:pos x="26" y="0"/>
                </a:cxn>
                <a:cxn ang="0">
                  <a:pos x="19" y="1"/>
                </a:cxn>
                <a:cxn ang="0">
                  <a:pos x="5" y="4"/>
                </a:cxn>
                <a:cxn ang="0">
                  <a:pos x="0" y="11"/>
                </a:cxn>
                <a:cxn ang="0">
                  <a:pos x="0" y="18"/>
                </a:cxn>
                <a:cxn ang="0">
                  <a:pos x="7" y="27"/>
                </a:cxn>
                <a:cxn ang="0">
                  <a:pos x="10" y="30"/>
                </a:cxn>
                <a:cxn ang="0">
                  <a:pos x="19" y="34"/>
                </a:cxn>
                <a:cxn ang="0">
                  <a:pos x="26" y="37"/>
                </a:cxn>
                <a:cxn ang="0">
                  <a:pos x="34" y="40"/>
                </a:cxn>
                <a:cxn ang="0">
                  <a:pos x="42" y="41"/>
                </a:cxn>
                <a:cxn ang="0">
                  <a:pos x="51" y="43"/>
                </a:cxn>
                <a:cxn ang="0">
                  <a:pos x="58" y="43"/>
                </a:cxn>
                <a:cxn ang="0">
                  <a:pos x="66" y="44"/>
                </a:cxn>
                <a:cxn ang="0">
                  <a:pos x="78" y="42"/>
                </a:cxn>
                <a:cxn ang="0">
                  <a:pos x="88" y="37"/>
                </a:cxn>
              </a:cxnLst>
              <a:rect l="0" t="0" r="r" b="b"/>
              <a:pathLst>
                <a:path w="88" h="44">
                  <a:moveTo>
                    <a:pt x="88" y="37"/>
                  </a:moveTo>
                  <a:lnTo>
                    <a:pt x="87" y="28"/>
                  </a:lnTo>
                  <a:lnTo>
                    <a:pt x="79" y="20"/>
                  </a:lnTo>
                  <a:lnTo>
                    <a:pt x="72" y="16"/>
                  </a:lnTo>
                  <a:lnTo>
                    <a:pt x="66" y="12"/>
                  </a:lnTo>
                  <a:lnTo>
                    <a:pt x="57" y="8"/>
                  </a:lnTo>
                  <a:lnTo>
                    <a:pt x="50" y="6"/>
                  </a:lnTo>
                  <a:lnTo>
                    <a:pt x="41" y="3"/>
                  </a:lnTo>
                  <a:lnTo>
                    <a:pt x="34" y="1"/>
                  </a:lnTo>
                  <a:lnTo>
                    <a:pt x="26" y="0"/>
                  </a:lnTo>
                  <a:lnTo>
                    <a:pt x="19" y="1"/>
                  </a:lnTo>
                  <a:lnTo>
                    <a:pt x="5" y="4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27"/>
                  </a:lnTo>
                  <a:lnTo>
                    <a:pt x="10" y="30"/>
                  </a:lnTo>
                  <a:lnTo>
                    <a:pt x="19" y="34"/>
                  </a:lnTo>
                  <a:lnTo>
                    <a:pt x="26" y="37"/>
                  </a:lnTo>
                  <a:lnTo>
                    <a:pt x="34" y="40"/>
                  </a:lnTo>
                  <a:lnTo>
                    <a:pt x="42" y="41"/>
                  </a:lnTo>
                  <a:lnTo>
                    <a:pt x="51" y="43"/>
                  </a:lnTo>
                  <a:lnTo>
                    <a:pt x="58" y="43"/>
                  </a:lnTo>
                  <a:lnTo>
                    <a:pt x="66" y="44"/>
                  </a:lnTo>
                  <a:lnTo>
                    <a:pt x="78" y="42"/>
                  </a:lnTo>
                  <a:lnTo>
                    <a:pt x="88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79" name="Freeform 95"/>
            <p:cNvSpPr>
              <a:spLocks/>
            </p:cNvSpPr>
            <p:nvPr/>
          </p:nvSpPr>
          <p:spPr bwMode="auto">
            <a:xfrm>
              <a:off x="1523" y="1340"/>
              <a:ext cx="36" cy="18"/>
            </a:xfrm>
            <a:custGeom>
              <a:avLst/>
              <a:gdLst/>
              <a:ahLst/>
              <a:cxnLst>
                <a:cxn ang="0">
                  <a:pos x="71" y="28"/>
                </a:cxn>
                <a:cxn ang="0">
                  <a:pos x="70" y="22"/>
                </a:cxn>
                <a:cxn ang="0">
                  <a:pos x="65" y="16"/>
                </a:cxn>
                <a:cxn ang="0">
                  <a:pos x="60" y="13"/>
                </a:cxn>
                <a:cxn ang="0">
                  <a:pos x="55" y="10"/>
                </a:cxn>
                <a:cxn ang="0">
                  <a:pos x="48" y="7"/>
                </a:cxn>
                <a:cxn ang="0">
                  <a:pos x="42" y="5"/>
                </a:cxn>
                <a:cxn ang="0">
                  <a:pos x="33" y="2"/>
                </a:cxn>
                <a:cxn ang="0">
                  <a:pos x="26" y="1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5" y="1"/>
                </a:cxn>
                <a:cxn ang="0">
                  <a:pos x="1" y="5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0" y="22"/>
                </a:cxn>
                <a:cxn ang="0">
                  <a:pos x="16" y="25"/>
                </a:cxn>
                <a:cxn ang="0">
                  <a:pos x="22" y="28"/>
                </a:cxn>
                <a:cxn ang="0">
                  <a:pos x="29" y="31"/>
                </a:cxn>
                <a:cxn ang="0">
                  <a:pos x="40" y="34"/>
                </a:cxn>
                <a:cxn ang="0">
                  <a:pos x="54" y="35"/>
                </a:cxn>
                <a:cxn ang="0">
                  <a:pos x="64" y="33"/>
                </a:cxn>
                <a:cxn ang="0">
                  <a:pos x="71" y="28"/>
                </a:cxn>
              </a:cxnLst>
              <a:rect l="0" t="0" r="r" b="b"/>
              <a:pathLst>
                <a:path w="71" h="35">
                  <a:moveTo>
                    <a:pt x="71" y="28"/>
                  </a:moveTo>
                  <a:lnTo>
                    <a:pt x="70" y="22"/>
                  </a:lnTo>
                  <a:lnTo>
                    <a:pt x="65" y="16"/>
                  </a:lnTo>
                  <a:lnTo>
                    <a:pt x="60" y="13"/>
                  </a:lnTo>
                  <a:lnTo>
                    <a:pt x="55" y="10"/>
                  </a:lnTo>
                  <a:lnTo>
                    <a:pt x="48" y="7"/>
                  </a:lnTo>
                  <a:lnTo>
                    <a:pt x="42" y="5"/>
                  </a:lnTo>
                  <a:lnTo>
                    <a:pt x="33" y="2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5" y="1"/>
                  </a:lnTo>
                  <a:lnTo>
                    <a:pt x="1" y="5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0" y="22"/>
                  </a:lnTo>
                  <a:lnTo>
                    <a:pt x="16" y="25"/>
                  </a:lnTo>
                  <a:lnTo>
                    <a:pt x="22" y="28"/>
                  </a:lnTo>
                  <a:lnTo>
                    <a:pt x="29" y="31"/>
                  </a:lnTo>
                  <a:lnTo>
                    <a:pt x="40" y="34"/>
                  </a:lnTo>
                  <a:lnTo>
                    <a:pt x="54" y="35"/>
                  </a:lnTo>
                  <a:lnTo>
                    <a:pt x="64" y="33"/>
                  </a:lnTo>
                  <a:lnTo>
                    <a:pt x="7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80" name="Freeform 96"/>
            <p:cNvSpPr>
              <a:spLocks/>
            </p:cNvSpPr>
            <p:nvPr/>
          </p:nvSpPr>
          <p:spPr bwMode="auto">
            <a:xfrm>
              <a:off x="1558" y="1308"/>
              <a:ext cx="42" cy="22"/>
            </a:xfrm>
            <a:custGeom>
              <a:avLst/>
              <a:gdLst/>
              <a:ahLst/>
              <a:cxnLst>
                <a:cxn ang="0">
                  <a:pos x="1" y="36"/>
                </a:cxn>
                <a:cxn ang="0">
                  <a:pos x="0" y="28"/>
                </a:cxn>
                <a:cxn ang="0">
                  <a:pos x="6" y="20"/>
                </a:cxn>
                <a:cxn ang="0">
                  <a:pos x="10" y="16"/>
                </a:cxn>
                <a:cxn ang="0">
                  <a:pos x="16" y="12"/>
                </a:cxn>
                <a:cxn ang="0">
                  <a:pos x="23" y="9"/>
                </a:cxn>
                <a:cxn ang="0">
                  <a:pos x="33" y="7"/>
                </a:cxn>
                <a:cxn ang="0">
                  <a:pos x="40" y="4"/>
                </a:cxn>
                <a:cxn ang="0">
                  <a:pos x="50" y="1"/>
                </a:cxn>
                <a:cxn ang="0">
                  <a:pos x="58" y="0"/>
                </a:cxn>
                <a:cxn ang="0">
                  <a:pos x="65" y="0"/>
                </a:cxn>
                <a:cxn ang="0">
                  <a:pos x="75" y="1"/>
                </a:cxn>
                <a:cxn ang="0">
                  <a:pos x="82" y="7"/>
                </a:cxn>
                <a:cxn ang="0">
                  <a:pos x="81" y="14"/>
                </a:cxn>
                <a:cxn ang="0">
                  <a:pos x="76" y="23"/>
                </a:cxn>
                <a:cxn ang="0">
                  <a:pos x="70" y="27"/>
                </a:cxn>
                <a:cxn ang="0">
                  <a:pos x="65" y="31"/>
                </a:cxn>
                <a:cxn ang="0">
                  <a:pos x="58" y="35"/>
                </a:cxn>
                <a:cxn ang="0">
                  <a:pos x="50" y="40"/>
                </a:cxn>
                <a:cxn ang="0">
                  <a:pos x="39" y="41"/>
                </a:cxn>
                <a:cxn ang="0">
                  <a:pos x="31" y="43"/>
                </a:cxn>
                <a:cxn ang="0">
                  <a:pos x="23" y="43"/>
                </a:cxn>
                <a:cxn ang="0">
                  <a:pos x="17" y="44"/>
                </a:cxn>
                <a:cxn ang="0">
                  <a:pos x="6" y="41"/>
                </a:cxn>
                <a:cxn ang="0">
                  <a:pos x="1" y="36"/>
                </a:cxn>
              </a:cxnLst>
              <a:rect l="0" t="0" r="r" b="b"/>
              <a:pathLst>
                <a:path w="82" h="44">
                  <a:moveTo>
                    <a:pt x="1" y="36"/>
                  </a:moveTo>
                  <a:lnTo>
                    <a:pt x="0" y="28"/>
                  </a:lnTo>
                  <a:lnTo>
                    <a:pt x="6" y="20"/>
                  </a:lnTo>
                  <a:lnTo>
                    <a:pt x="10" y="16"/>
                  </a:lnTo>
                  <a:lnTo>
                    <a:pt x="16" y="12"/>
                  </a:lnTo>
                  <a:lnTo>
                    <a:pt x="23" y="9"/>
                  </a:lnTo>
                  <a:lnTo>
                    <a:pt x="33" y="7"/>
                  </a:lnTo>
                  <a:lnTo>
                    <a:pt x="40" y="4"/>
                  </a:lnTo>
                  <a:lnTo>
                    <a:pt x="50" y="1"/>
                  </a:lnTo>
                  <a:lnTo>
                    <a:pt x="58" y="0"/>
                  </a:lnTo>
                  <a:lnTo>
                    <a:pt x="65" y="0"/>
                  </a:lnTo>
                  <a:lnTo>
                    <a:pt x="75" y="1"/>
                  </a:lnTo>
                  <a:lnTo>
                    <a:pt x="82" y="7"/>
                  </a:lnTo>
                  <a:lnTo>
                    <a:pt x="81" y="14"/>
                  </a:lnTo>
                  <a:lnTo>
                    <a:pt x="76" y="23"/>
                  </a:lnTo>
                  <a:lnTo>
                    <a:pt x="70" y="27"/>
                  </a:lnTo>
                  <a:lnTo>
                    <a:pt x="65" y="31"/>
                  </a:lnTo>
                  <a:lnTo>
                    <a:pt x="58" y="35"/>
                  </a:lnTo>
                  <a:lnTo>
                    <a:pt x="50" y="40"/>
                  </a:lnTo>
                  <a:lnTo>
                    <a:pt x="39" y="41"/>
                  </a:lnTo>
                  <a:lnTo>
                    <a:pt x="31" y="43"/>
                  </a:lnTo>
                  <a:lnTo>
                    <a:pt x="23" y="43"/>
                  </a:lnTo>
                  <a:lnTo>
                    <a:pt x="17" y="44"/>
                  </a:lnTo>
                  <a:lnTo>
                    <a:pt x="6" y="41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81" name="Freeform 97"/>
            <p:cNvSpPr>
              <a:spLocks/>
            </p:cNvSpPr>
            <p:nvPr/>
          </p:nvSpPr>
          <p:spPr bwMode="auto">
            <a:xfrm>
              <a:off x="1482" y="1343"/>
              <a:ext cx="35" cy="18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0" y="23"/>
                </a:cxn>
                <a:cxn ang="0">
                  <a:pos x="5" y="16"/>
                </a:cxn>
                <a:cxn ang="0">
                  <a:pos x="14" y="8"/>
                </a:cxn>
                <a:cxn ang="0">
                  <a:pos x="26" y="3"/>
                </a:cxn>
                <a:cxn ang="0">
                  <a:pos x="32" y="1"/>
                </a:cxn>
                <a:cxn ang="0">
                  <a:pos x="40" y="0"/>
                </a:cxn>
                <a:cxn ang="0">
                  <a:pos x="47" y="0"/>
                </a:cxn>
                <a:cxn ang="0">
                  <a:pos x="54" y="1"/>
                </a:cxn>
                <a:cxn ang="0">
                  <a:pos x="64" y="2"/>
                </a:cxn>
                <a:cxn ang="0">
                  <a:pos x="70" y="7"/>
                </a:cxn>
                <a:cxn ang="0">
                  <a:pos x="70" y="12"/>
                </a:cxn>
                <a:cxn ang="0">
                  <a:pos x="65" y="19"/>
                </a:cxn>
                <a:cxn ang="0">
                  <a:pos x="61" y="22"/>
                </a:cxn>
                <a:cxn ang="0">
                  <a:pos x="56" y="26"/>
                </a:cxn>
                <a:cxn ang="0">
                  <a:pos x="48" y="29"/>
                </a:cxn>
                <a:cxn ang="0">
                  <a:pos x="42" y="33"/>
                </a:cxn>
                <a:cxn ang="0">
                  <a:pos x="35" y="34"/>
                </a:cxn>
                <a:cxn ang="0">
                  <a:pos x="27" y="36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5" y="33"/>
                </a:cxn>
                <a:cxn ang="0">
                  <a:pos x="1" y="29"/>
                </a:cxn>
              </a:cxnLst>
              <a:rect l="0" t="0" r="r" b="b"/>
              <a:pathLst>
                <a:path w="70" h="36">
                  <a:moveTo>
                    <a:pt x="1" y="29"/>
                  </a:moveTo>
                  <a:lnTo>
                    <a:pt x="0" y="23"/>
                  </a:lnTo>
                  <a:lnTo>
                    <a:pt x="5" y="16"/>
                  </a:lnTo>
                  <a:lnTo>
                    <a:pt x="14" y="8"/>
                  </a:lnTo>
                  <a:lnTo>
                    <a:pt x="26" y="3"/>
                  </a:lnTo>
                  <a:lnTo>
                    <a:pt x="32" y="1"/>
                  </a:lnTo>
                  <a:lnTo>
                    <a:pt x="40" y="0"/>
                  </a:lnTo>
                  <a:lnTo>
                    <a:pt x="47" y="0"/>
                  </a:lnTo>
                  <a:lnTo>
                    <a:pt x="54" y="1"/>
                  </a:lnTo>
                  <a:lnTo>
                    <a:pt x="64" y="2"/>
                  </a:lnTo>
                  <a:lnTo>
                    <a:pt x="70" y="7"/>
                  </a:lnTo>
                  <a:lnTo>
                    <a:pt x="70" y="12"/>
                  </a:lnTo>
                  <a:lnTo>
                    <a:pt x="65" y="19"/>
                  </a:lnTo>
                  <a:lnTo>
                    <a:pt x="61" y="22"/>
                  </a:lnTo>
                  <a:lnTo>
                    <a:pt x="56" y="26"/>
                  </a:lnTo>
                  <a:lnTo>
                    <a:pt x="48" y="29"/>
                  </a:lnTo>
                  <a:lnTo>
                    <a:pt x="42" y="33"/>
                  </a:lnTo>
                  <a:lnTo>
                    <a:pt x="35" y="34"/>
                  </a:lnTo>
                  <a:lnTo>
                    <a:pt x="27" y="36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5" y="33"/>
                  </a:lnTo>
                  <a:lnTo>
                    <a:pt x="1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82" name="Freeform 98"/>
            <p:cNvSpPr>
              <a:spLocks/>
            </p:cNvSpPr>
            <p:nvPr/>
          </p:nvSpPr>
          <p:spPr bwMode="auto">
            <a:xfrm>
              <a:off x="1590" y="1294"/>
              <a:ext cx="32" cy="2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3" y="2"/>
                </a:cxn>
                <a:cxn ang="0">
                  <a:pos x="54" y="8"/>
                </a:cxn>
                <a:cxn ang="0">
                  <a:pos x="61" y="16"/>
                </a:cxn>
                <a:cxn ang="0">
                  <a:pos x="65" y="27"/>
                </a:cxn>
                <a:cxn ang="0">
                  <a:pos x="61" y="37"/>
                </a:cxn>
                <a:cxn ang="0">
                  <a:pos x="54" y="44"/>
                </a:cxn>
                <a:cxn ang="0">
                  <a:pos x="43" y="49"/>
                </a:cxn>
                <a:cxn ang="0">
                  <a:pos x="32" y="51"/>
                </a:cxn>
                <a:cxn ang="0">
                  <a:pos x="23" y="50"/>
                </a:cxn>
                <a:cxn ang="0">
                  <a:pos x="17" y="49"/>
                </a:cxn>
                <a:cxn ang="0">
                  <a:pos x="11" y="46"/>
                </a:cxn>
                <a:cxn ang="0">
                  <a:pos x="7" y="44"/>
                </a:cxn>
                <a:cxn ang="0">
                  <a:pos x="1" y="37"/>
                </a:cxn>
                <a:cxn ang="0">
                  <a:pos x="0" y="27"/>
                </a:cxn>
                <a:cxn ang="0">
                  <a:pos x="1" y="16"/>
                </a:cxn>
                <a:cxn ang="0">
                  <a:pos x="7" y="8"/>
                </a:cxn>
                <a:cxn ang="0">
                  <a:pos x="11" y="4"/>
                </a:cxn>
                <a:cxn ang="0">
                  <a:pos x="17" y="2"/>
                </a:cxn>
                <a:cxn ang="0">
                  <a:pos x="23" y="0"/>
                </a:cxn>
                <a:cxn ang="0">
                  <a:pos x="32" y="0"/>
                </a:cxn>
              </a:cxnLst>
              <a:rect l="0" t="0" r="r" b="b"/>
              <a:pathLst>
                <a:path w="65" h="51">
                  <a:moveTo>
                    <a:pt x="32" y="0"/>
                  </a:moveTo>
                  <a:lnTo>
                    <a:pt x="43" y="2"/>
                  </a:lnTo>
                  <a:lnTo>
                    <a:pt x="54" y="8"/>
                  </a:lnTo>
                  <a:lnTo>
                    <a:pt x="61" y="16"/>
                  </a:lnTo>
                  <a:lnTo>
                    <a:pt x="65" y="27"/>
                  </a:lnTo>
                  <a:lnTo>
                    <a:pt x="61" y="37"/>
                  </a:lnTo>
                  <a:lnTo>
                    <a:pt x="54" y="44"/>
                  </a:lnTo>
                  <a:lnTo>
                    <a:pt x="43" y="49"/>
                  </a:lnTo>
                  <a:lnTo>
                    <a:pt x="32" y="51"/>
                  </a:lnTo>
                  <a:lnTo>
                    <a:pt x="23" y="50"/>
                  </a:lnTo>
                  <a:lnTo>
                    <a:pt x="17" y="49"/>
                  </a:lnTo>
                  <a:lnTo>
                    <a:pt x="11" y="46"/>
                  </a:lnTo>
                  <a:lnTo>
                    <a:pt x="7" y="44"/>
                  </a:lnTo>
                  <a:lnTo>
                    <a:pt x="1" y="37"/>
                  </a:lnTo>
                  <a:lnTo>
                    <a:pt x="0" y="27"/>
                  </a:lnTo>
                  <a:lnTo>
                    <a:pt x="1" y="16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83" name="Freeform 99"/>
            <p:cNvSpPr>
              <a:spLocks/>
            </p:cNvSpPr>
            <p:nvPr/>
          </p:nvSpPr>
          <p:spPr bwMode="auto">
            <a:xfrm>
              <a:off x="1507" y="1332"/>
              <a:ext cx="27" cy="2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9" y="1"/>
                </a:cxn>
                <a:cxn ang="0">
                  <a:pos x="46" y="6"/>
                </a:cxn>
                <a:cxn ang="0">
                  <a:pos x="50" y="12"/>
                </a:cxn>
                <a:cxn ang="0">
                  <a:pos x="53" y="21"/>
                </a:cxn>
                <a:cxn ang="0">
                  <a:pos x="50" y="28"/>
                </a:cxn>
                <a:cxn ang="0">
                  <a:pos x="46" y="34"/>
                </a:cxn>
                <a:cxn ang="0">
                  <a:pos x="39" y="39"/>
                </a:cxn>
                <a:cxn ang="0">
                  <a:pos x="29" y="41"/>
                </a:cxn>
                <a:cxn ang="0">
                  <a:pos x="16" y="39"/>
                </a:cxn>
                <a:cxn ang="0">
                  <a:pos x="7" y="34"/>
                </a:cxn>
                <a:cxn ang="0">
                  <a:pos x="1" y="28"/>
                </a:cxn>
                <a:cxn ang="0">
                  <a:pos x="0" y="21"/>
                </a:cxn>
                <a:cxn ang="0">
                  <a:pos x="1" y="12"/>
                </a:cxn>
                <a:cxn ang="0">
                  <a:pos x="7" y="6"/>
                </a:cxn>
                <a:cxn ang="0">
                  <a:pos x="16" y="1"/>
                </a:cxn>
                <a:cxn ang="0">
                  <a:pos x="29" y="0"/>
                </a:cxn>
              </a:cxnLst>
              <a:rect l="0" t="0" r="r" b="b"/>
              <a:pathLst>
                <a:path w="53" h="41">
                  <a:moveTo>
                    <a:pt x="29" y="0"/>
                  </a:moveTo>
                  <a:lnTo>
                    <a:pt x="39" y="1"/>
                  </a:lnTo>
                  <a:lnTo>
                    <a:pt x="46" y="6"/>
                  </a:lnTo>
                  <a:lnTo>
                    <a:pt x="50" y="12"/>
                  </a:lnTo>
                  <a:lnTo>
                    <a:pt x="53" y="21"/>
                  </a:lnTo>
                  <a:lnTo>
                    <a:pt x="50" y="28"/>
                  </a:lnTo>
                  <a:lnTo>
                    <a:pt x="46" y="34"/>
                  </a:lnTo>
                  <a:lnTo>
                    <a:pt x="39" y="39"/>
                  </a:lnTo>
                  <a:lnTo>
                    <a:pt x="29" y="41"/>
                  </a:lnTo>
                  <a:lnTo>
                    <a:pt x="16" y="39"/>
                  </a:lnTo>
                  <a:lnTo>
                    <a:pt x="7" y="34"/>
                  </a:lnTo>
                  <a:lnTo>
                    <a:pt x="1" y="28"/>
                  </a:lnTo>
                  <a:lnTo>
                    <a:pt x="0" y="21"/>
                  </a:lnTo>
                  <a:lnTo>
                    <a:pt x="1" y="12"/>
                  </a:lnTo>
                  <a:lnTo>
                    <a:pt x="7" y="6"/>
                  </a:lnTo>
                  <a:lnTo>
                    <a:pt x="16" y="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84" name="Freeform 100"/>
            <p:cNvSpPr>
              <a:spLocks/>
            </p:cNvSpPr>
            <p:nvPr/>
          </p:nvSpPr>
          <p:spPr bwMode="auto">
            <a:xfrm>
              <a:off x="634" y="1270"/>
              <a:ext cx="301" cy="143"/>
            </a:xfrm>
            <a:custGeom>
              <a:avLst/>
              <a:gdLst/>
              <a:ahLst/>
              <a:cxnLst>
                <a:cxn ang="0">
                  <a:pos x="161" y="99"/>
                </a:cxn>
                <a:cxn ang="0">
                  <a:pos x="106" y="110"/>
                </a:cxn>
                <a:cxn ang="0">
                  <a:pos x="51" y="123"/>
                </a:cxn>
                <a:cxn ang="0">
                  <a:pos x="11" y="151"/>
                </a:cxn>
                <a:cxn ang="0">
                  <a:pos x="8" y="176"/>
                </a:cxn>
                <a:cxn ang="0">
                  <a:pos x="24" y="188"/>
                </a:cxn>
                <a:cxn ang="0">
                  <a:pos x="42" y="195"/>
                </a:cxn>
                <a:cxn ang="0">
                  <a:pos x="67" y="198"/>
                </a:cxn>
                <a:cxn ang="0">
                  <a:pos x="93" y="196"/>
                </a:cxn>
                <a:cxn ang="0">
                  <a:pos x="79" y="207"/>
                </a:cxn>
                <a:cxn ang="0">
                  <a:pos x="54" y="229"/>
                </a:cxn>
                <a:cxn ang="0">
                  <a:pos x="51" y="254"/>
                </a:cxn>
                <a:cxn ang="0">
                  <a:pos x="98" y="272"/>
                </a:cxn>
                <a:cxn ang="0">
                  <a:pos x="139" y="266"/>
                </a:cxn>
                <a:cxn ang="0">
                  <a:pos x="162" y="248"/>
                </a:cxn>
                <a:cxn ang="0">
                  <a:pos x="172" y="233"/>
                </a:cxn>
                <a:cxn ang="0">
                  <a:pos x="178" y="237"/>
                </a:cxn>
                <a:cxn ang="0">
                  <a:pos x="187" y="254"/>
                </a:cxn>
                <a:cxn ang="0">
                  <a:pos x="194" y="270"/>
                </a:cxn>
                <a:cxn ang="0">
                  <a:pos x="214" y="282"/>
                </a:cxn>
                <a:cxn ang="0">
                  <a:pos x="252" y="286"/>
                </a:cxn>
                <a:cxn ang="0">
                  <a:pos x="285" y="282"/>
                </a:cxn>
                <a:cxn ang="0">
                  <a:pos x="311" y="272"/>
                </a:cxn>
                <a:cxn ang="0">
                  <a:pos x="326" y="249"/>
                </a:cxn>
                <a:cxn ang="0">
                  <a:pos x="333" y="233"/>
                </a:cxn>
                <a:cxn ang="0">
                  <a:pos x="356" y="245"/>
                </a:cxn>
                <a:cxn ang="0">
                  <a:pos x="396" y="256"/>
                </a:cxn>
                <a:cxn ang="0">
                  <a:pos x="449" y="251"/>
                </a:cxn>
                <a:cxn ang="0">
                  <a:pos x="487" y="225"/>
                </a:cxn>
                <a:cxn ang="0">
                  <a:pos x="489" y="206"/>
                </a:cxn>
                <a:cxn ang="0">
                  <a:pos x="479" y="190"/>
                </a:cxn>
                <a:cxn ang="0">
                  <a:pos x="468" y="180"/>
                </a:cxn>
                <a:cxn ang="0">
                  <a:pos x="480" y="177"/>
                </a:cxn>
                <a:cxn ang="0">
                  <a:pos x="524" y="176"/>
                </a:cxn>
                <a:cxn ang="0">
                  <a:pos x="571" y="170"/>
                </a:cxn>
                <a:cxn ang="0">
                  <a:pos x="598" y="146"/>
                </a:cxn>
                <a:cxn ang="0">
                  <a:pos x="594" y="103"/>
                </a:cxn>
                <a:cxn ang="0">
                  <a:pos x="570" y="78"/>
                </a:cxn>
                <a:cxn ang="0">
                  <a:pos x="539" y="68"/>
                </a:cxn>
                <a:cxn ang="0">
                  <a:pos x="518" y="68"/>
                </a:cxn>
                <a:cxn ang="0">
                  <a:pos x="557" y="39"/>
                </a:cxn>
                <a:cxn ang="0">
                  <a:pos x="561" y="5"/>
                </a:cxn>
                <a:cxn ang="0">
                  <a:pos x="498" y="2"/>
                </a:cxn>
                <a:cxn ang="0">
                  <a:pos x="415" y="30"/>
                </a:cxn>
                <a:cxn ang="0">
                  <a:pos x="357" y="78"/>
                </a:cxn>
                <a:cxn ang="0">
                  <a:pos x="295" y="103"/>
                </a:cxn>
                <a:cxn ang="0">
                  <a:pos x="234" y="109"/>
                </a:cxn>
                <a:cxn ang="0">
                  <a:pos x="193" y="100"/>
                </a:cxn>
              </a:cxnLst>
              <a:rect l="0" t="0" r="r" b="b"/>
              <a:pathLst>
                <a:path w="602" h="287">
                  <a:moveTo>
                    <a:pt x="188" y="91"/>
                  </a:moveTo>
                  <a:lnTo>
                    <a:pt x="161" y="99"/>
                  </a:lnTo>
                  <a:lnTo>
                    <a:pt x="135" y="105"/>
                  </a:lnTo>
                  <a:lnTo>
                    <a:pt x="106" y="110"/>
                  </a:lnTo>
                  <a:lnTo>
                    <a:pt x="79" y="116"/>
                  </a:lnTo>
                  <a:lnTo>
                    <a:pt x="51" y="123"/>
                  </a:lnTo>
                  <a:lnTo>
                    <a:pt x="29" y="135"/>
                  </a:lnTo>
                  <a:lnTo>
                    <a:pt x="11" y="151"/>
                  </a:lnTo>
                  <a:lnTo>
                    <a:pt x="0" y="173"/>
                  </a:lnTo>
                  <a:lnTo>
                    <a:pt x="8" y="176"/>
                  </a:lnTo>
                  <a:lnTo>
                    <a:pt x="17" y="183"/>
                  </a:lnTo>
                  <a:lnTo>
                    <a:pt x="24" y="188"/>
                  </a:lnTo>
                  <a:lnTo>
                    <a:pt x="34" y="193"/>
                  </a:lnTo>
                  <a:lnTo>
                    <a:pt x="42" y="195"/>
                  </a:lnTo>
                  <a:lnTo>
                    <a:pt x="54" y="198"/>
                  </a:lnTo>
                  <a:lnTo>
                    <a:pt x="67" y="198"/>
                  </a:lnTo>
                  <a:lnTo>
                    <a:pt x="85" y="197"/>
                  </a:lnTo>
                  <a:lnTo>
                    <a:pt x="93" y="196"/>
                  </a:lnTo>
                  <a:lnTo>
                    <a:pt x="90" y="200"/>
                  </a:lnTo>
                  <a:lnTo>
                    <a:pt x="79" y="207"/>
                  </a:lnTo>
                  <a:lnTo>
                    <a:pt x="66" y="218"/>
                  </a:lnTo>
                  <a:lnTo>
                    <a:pt x="54" y="229"/>
                  </a:lnTo>
                  <a:lnTo>
                    <a:pt x="48" y="242"/>
                  </a:lnTo>
                  <a:lnTo>
                    <a:pt x="51" y="254"/>
                  </a:lnTo>
                  <a:lnTo>
                    <a:pt x="74" y="267"/>
                  </a:lnTo>
                  <a:lnTo>
                    <a:pt x="98" y="272"/>
                  </a:lnTo>
                  <a:lnTo>
                    <a:pt x="122" y="272"/>
                  </a:lnTo>
                  <a:lnTo>
                    <a:pt x="139" y="266"/>
                  </a:lnTo>
                  <a:lnTo>
                    <a:pt x="152" y="258"/>
                  </a:lnTo>
                  <a:lnTo>
                    <a:pt x="162" y="248"/>
                  </a:lnTo>
                  <a:lnTo>
                    <a:pt x="168" y="240"/>
                  </a:lnTo>
                  <a:lnTo>
                    <a:pt x="172" y="233"/>
                  </a:lnTo>
                  <a:lnTo>
                    <a:pt x="175" y="230"/>
                  </a:lnTo>
                  <a:lnTo>
                    <a:pt x="178" y="237"/>
                  </a:lnTo>
                  <a:lnTo>
                    <a:pt x="183" y="246"/>
                  </a:lnTo>
                  <a:lnTo>
                    <a:pt x="187" y="254"/>
                  </a:lnTo>
                  <a:lnTo>
                    <a:pt x="191" y="263"/>
                  </a:lnTo>
                  <a:lnTo>
                    <a:pt x="194" y="270"/>
                  </a:lnTo>
                  <a:lnTo>
                    <a:pt x="203" y="277"/>
                  </a:lnTo>
                  <a:lnTo>
                    <a:pt x="214" y="282"/>
                  </a:lnTo>
                  <a:lnTo>
                    <a:pt x="229" y="287"/>
                  </a:lnTo>
                  <a:lnTo>
                    <a:pt x="252" y="286"/>
                  </a:lnTo>
                  <a:lnTo>
                    <a:pt x="271" y="286"/>
                  </a:lnTo>
                  <a:lnTo>
                    <a:pt x="285" y="282"/>
                  </a:lnTo>
                  <a:lnTo>
                    <a:pt x="300" y="279"/>
                  </a:lnTo>
                  <a:lnTo>
                    <a:pt x="311" y="272"/>
                  </a:lnTo>
                  <a:lnTo>
                    <a:pt x="320" y="262"/>
                  </a:lnTo>
                  <a:lnTo>
                    <a:pt x="326" y="249"/>
                  </a:lnTo>
                  <a:lnTo>
                    <a:pt x="331" y="234"/>
                  </a:lnTo>
                  <a:lnTo>
                    <a:pt x="333" y="233"/>
                  </a:lnTo>
                  <a:lnTo>
                    <a:pt x="342" y="238"/>
                  </a:lnTo>
                  <a:lnTo>
                    <a:pt x="356" y="245"/>
                  </a:lnTo>
                  <a:lnTo>
                    <a:pt x="375" y="252"/>
                  </a:lnTo>
                  <a:lnTo>
                    <a:pt x="396" y="256"/>
                  </a:lnTo>
                  <a:lnTo>
                    <a:pt x="422" y="257"/>
                  </a:lnTo>
                  <a:lnTo>
                    <a:pt x="449" y="251"/>
                  </a:lnTo>
                  <a:lnTo>
                    <a:pt x="479" y="237"/>
                  </a:lnTo>
                  <a:lnTo>
                    <a:pt x="487" y="225"/>
                  </a:lnTo>
                  <a:lnTo>
                    <a:pt x="491" y="216"/>
                  </a:lnTo>
                  <a:lnTo>
                    <a:pt x="489" y="206"/>
                  </a:lnTo>
                  <a:lnTo>
                    <a:pt x="485" y="198"/>
                  </a:lnTo>
                  <a:lnTo>
                    <a:pt x="479" y="190"/>
                  </a:lnTo>
                  <a:lnTo>
                    <a:pt x="473" y="185"/>
                  </a:lnTo>
                  <a:lnTo>
                    <a:pt x="468" y="180"/>
                  </a:lnTo>
                  <a:lnTo>
                    <a:pt x="466" y="180"/>
                  </a:lnTo>
                  <a:lnTo>
                    <a:pt x="480" y="177"/>
                  </a:lnTo>
                  <a:lnTo>
                    <a:pt x="502" y="177"/>
                  </a:lnTo>
                  <a:lnTo>
                    <a:pt x="524" y="176"/>
                  </a:lnTo>
                  <a:lnTo>
                    <a:pt x="549" y="175"/>
                  </a:lnTo>
                  <a:lnTo>
                    <a:pt x="571" y="170"/>
                  </a:lnTo>
                  <a:lnTo>
                    <a:pt x="588" y="161"/>
                  </a:lnTo>
                  <a:lnTo>
                    <a:pt x="598" y="146"/>
                  </a:lnTo>
                  <a:lnTo>
                    <a:pt x="602" y="123"/>
                  </a:lnTo>
                  <a:lnTo>
                    <a:pt x="594" y="103"/>
                  </a:lnTo>
                  <a:lnTo>
                    <a:pt x="583" y="89"/>
                  </a:lnTo>
                  <a:lnTo>
                    <a:pt x="570" y="78"/>
                  </a:lnTo>
                  <a:lnTo>
                    <a:pt x="554" y="73"/>
                  </a:lnTo>
                  <a:lnTo>
                    <a:pt x="539" y="68"/>
                  </a:lnTo>
                  <a:lnTo>
                    <a:pt x="527" y="68"/>
                  </a:lnTo>
                  <a:lnTo>
                    <a:pt x="518" y="68"/>
                  </a:lnTo>
                  <a:lnTo>
                    <a:pt x="516" y="69"/>
                  </a:lnTo>
                  <a:lnTo>
                    <a:pt x="557" y="39"/>
                  </a:lnTo>
                  <a:lnTo>
                    <a:pt x="572" y="18"/>
                  </a:lnTo>
                  <a:lnTo>
                    <a:pt x="561" y="5"/>
                  </a:lnTo>
                  <a:lnTo>
                    <a:pt x="535" y="0"/>
                  </a:lnTo>
                  <a:lnTo>
                    <a:pt x="498" y="2"/>
                  </a:lnTo>
                  <a:lnTo>
                    <a:pt x="457" y="12"/>
                  </a:lnTo>
                  <a:lnTo>
                    <a:pt x="415" y="30"/>
                  </a:lnTo>
                  <a:lnTo>
                    <a:pt x="385" y="56"/>
                  </a:lnTo>
                  <a:lnTo>
                    <a:pt x="357" y="78"/>
                  </a:lnTo>
                  <a:lnTo>
                    <a:pt x="328" y="94"/>
                  </a:lnTo>
                  <a:lnTo>
                    <a:pt x="295" y="103"/>
                  </a:lnTo>
                  <a:lnTo>
                    <a:pt x="264" y="109"/>
                  </a:lnTo>
                  <a:lnTo>
                    <a:pt x="234" y="109"/>
                  </a:lnTo>
                  <a:lnTo>
                    <a:pt x="210" y="106"/>
                  </a:lnTo>
                  <a:lnTo>
                    <a:pt x="193" y="100"/>
                  </a:lnTo>
                  <a:lnTo>
                    <a:pt x="188" y="91"/>
                  </a:lnTo>
                  <a:close/>
                </a:path>
              </a:pathLst>
            </a:custGeom>
            <a:solidFill>
              <a:srgbClr val="DEFF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85" name="Freeform 101"/>
            <p:cNvSpPr>
              <a:spLocks/>
            </p:cNvSpPr>
            <p:nvPr/>
          </p:nvSpPr>
          <p:spPr bwMode="auto">
            <a:xfrm>
              <a:off x="1911" y="1785"/>
              <a:ext cx="302" cy="114"/>
            </a:xfrm>
            <a:custGeom>
              <a:avLst/>
              <a:gdLst/>
              <a:ahLst/>
              <a:cxnLst>
                <a:cxn ang="0">
                  <a:pos x="183" y="18"/>
                </a:cxn>
                <a:cxn ang="0">
                  <a:pos x="125" y="15"/>
                </a:cxn>
                <a:cxn ang="0">
                  <a:pos x="68" y="14"/>
                </a:cxn>
                <a:cxn ang="0">
                  <a:pos x="19" y="31"/>
                </a:cxn>
                <a:cxn ang="0">
                  <a:pos x="8" y="56"/>
                </a:cxn>
                <a:cxn ang="0">
                  <a:pos x="23" y="68"/>
                </a:cxn>
                <a:cxn ang="0">
                  <a:pos x="37" y="81"/>
                </a:cxn>
                <a:cxn ang="0">
                  <a:pos x="58" y="90"/>
                </a:cxn>
                <a:cxn ang="0">
                  <a:pos x="83" y="94"/>
                </a:cxn>
                <a:cxn ang="0">
                  <a:pos x="67" y="102"/>
                </a:cxn>
                <a:cxn ang="0">
                  <a:pos x="35" y="116"/>
                </a:cxn>
                <a:cxn ang="0">
                  <a:pos x="25" y="140"/>
                </a:cxn>
                <a:cxn ang="0">
                  <a:pos x="64" y="168"/>
                </a:cxn>
                <a:cxn ang="0">
                  <a:pos x="105" y="172"/>
                </a:cxn>
                <a:cxn ang="0">
                  <a:pos x="133" y="160"/>
                </a:cxn>
                <a:cxn ang="0">
                  <a:pos x="149" y="148"/>
                </a:cxn>
                <a:cxn ang="0">
                  <a:pos x="153" y="154"/>
                </a:cxn>
                <a:cxn ang="0">
                  <a:pos x="154" y="173"/>
                </a:cxn>
                <a:cxn ang="0">
                  <a:pos x="157" y="190"/>
                </a:cxn>
                <a:cxn ang="0">
                  <a:pos x="172" y="205"/>
                </a:cxn>
                <a:cxn ang="0">
                  <a:pos x="205" y="218"/>
                </a:cxn>
                <a:cxn ang="0">
                  <a:pos x="242" y="224"/>
                </a:cxn>
                <a:cxn ang="0">
                  <a:pos x="269" y="217"/>
                </a:cxn>
                <a:cxn ang="0">
                  <a:pos x="290" y="199"/>
                </a:cxn>
                <a:cxn ang="0">
                  <a:pos x="303" y="185"/>
                </a:cxn>
                <a:cxn ang="0">
                  <a:pos x="322" y="201"/>
                </a:cxn>
                <a:cxn ang="0">
                  <a:pos x="356" y="221"/>
                </a:cxn>
                <a:cxn ang="0">
                  <a:pos x="409" y="228"/>
                </a:cxn>
                <a:cxn ang="0">
                  <a:pos x="455" y="210"/>
                </a:cxn>
                <a:cxn ang="0">
                  <a:pos x="461" y="193"/>
                </a:cxn>
                <a:cxn ang="0">
                  <a:pos x="455" y="175"/>
                </a:cxn>
                <a:cxn ang="0">
                  <a:pos x="447" y="163"/>
                </a:cxn>
                <a:cxn ang="0">
                  <a:pos x="461" y="163"/>
                </a:cxn>
                <a:cxn ang="0">
                  <a:pos x="503" y="173"/>
                </a:cxn>
                <a:cxn ang="0">
                  <a:pos x="550" y="178"/>
                </a:cxn>
                <a:cxn ang="0">
                  <a:pos x="588" y="160"/>
                </a:cxn>
                <a:cxn ang="0">
                  <a:pos x="599" y="118"/>
                </a:cxn>
                <a:cxn ang="0">
                  <a:pos x="583" y="91"/>
                </a:cxn>
                <a:cxn ang="0">
                  <a:pos x="557" y="77"/>
                </a:cxn>
                <a:cxn ang="0">
                  <a:pos x="536" y="73"/>
                </a:cxn>
                <a:cxn ang="0">
                  <a:pos x="584" y="52"/>
                </a:cxn>
                <a:cxn ang="0">
                  <a:pos x="599" y="18"/>
                </a:cxn>
                <a:cxn ang="0">
                  <a:pos x="538" y="0"/>
                </a:cxn>
                <a:cxn ang="0">
                  <a:pos x="452" y="8"/>
                </a:cxn>
                <a:cxn ang="0">
                  <a:pos x="381" y="40"/>
                </a:cxn>
                <a:cxn ang="0">
                  <a:pos x="312" y="51"/>
                </a:cxn>
                <a:cxn ang="0">
                  <a:pos x="250" y="45"/>
                </a:cxn>
                <a:cxn ang="0">
                  <a:pos x="212" y="27"/>
                </a:cxn>
              </a:cxnLst>
              <a:rect l="0" t="0" r="r" b="b"/>
              <a:pathLst>
                <a:path w="604" h="228">
                  <a:moveTo>
                    <a:pt x="210" y="16"/>
                  </a:moveTo>
                  <a:lnTo>
                    <a:pt x="183" y="18"/>
                  </a:lnTo>
                  <a:lnTo>
                    <a:pt x="153" y="17"/>
                  </a:lnTo>
                  <a:lnTo>
                    <a:pt x="125" y="15"/>
                  </a:lnTo>
                  <a:lnTo>
                    <a:pt x="96" y="14"/>
                  </a:lnTo>
                  <a:lnTo>
                    <a:pt x="68" y="14"/>
                  </a:lnTo>
                  <a:lnTo>
                    <a:pt x="43" y="20"/>
                  </a:lnTo>
                  <a:lnTo>
                    <a:pt x="19" y="31"/>
                  </a:lnTo>
                  <a:lnTo>
                    <a:pt x="0" y="52"/>
                  </a:lnTo>
                  <a:lnTo>
                    <a:pt x="8" y="56"/>
                  </a:lnTo>
                  <a:lnTo>
                    <a:pt x="16" y="62"/>
                  </a:lnTo>
                  <a:lnTo>
                    <a:pt x="23" y="68"/>
                  </a:lnTo>
                  <a:lnTo>
                    <a:pt x="30" y="76"/>
                  </a:lnTo>
                  <a:lnTo>
                    <a:pt x="37" y="81"/>
                  </a:lnTo>
                  <a:lnTo>
                    <a:pt x="47" y="86"/>
                  </a:lnTo>
                  <a:lnTo>
                    <a:pt x="58" y="90"/>
                  </a:lnTo>
                  <a:lnTo>
                    <a:pt x="74" y="93"/>
                  </a:lnTo>
                  <a:lnTo>
                    <a:pt x="83" y="94"/>
                  </a:lnTo>
                  <a:lnTo>
                    <a:pt x="79" y="97"/>
                  </a:lnTo>
                  <a:lnTo>
                    <a:pt x="67" y="102"/>
                  </a:lnTo>
                  <a:lnTo>
                    <a:pt x="52" y="109"/>
                  </a:lnTo>
                  <a:lnTo>
                    <a:pt x="35" y="116"/>
                  </a:lnTo>
                  <a:lnTo>
                    <a:pt x="25" y="128"/>
                  </a:lnTo>
                  <a:lnTo>
                    <a:pt x="25" y="140"/>
                  </a:lnTo>
                  <a:lnTo>
                    <a:pt x="42" y="156"/>
                  </a:lnTo>
                  <a:lnTo>
                    <a:pt x="64" y="168"/>
                  </a:lnTo>
                  <a:lnTo>
                    <a:pt x="85" y="174"/>
                  </a:lnTo>
                  <a:lnTo>
                    <a:pt x="105" y="172"/>
                  </a:lnTo>
                  <a:lnTo>
                    <a:pt x="121" y="167"/>
                  </a:lnTo>
                  <a:lnTo>
                    <a:pt x="133" y="160"/>
                  </a:lnTo>
                  <a:lnTo>
                    <a:pt x="143" y="153"/>
                  </a:lnTo>
                  <a:lnTo>
                    <a:pt x="149" y="148"/>
                  </a:lnTo>
                  <a:lnTo>
                    <a:pt x="152" y="146"/>
                  </a:lnTo>
                  <a:lnTo>
                    <a:pt x="153" y="154"/>
                  </a:lnTo>
                  <a:lnTo>
                    <a:pt x="154" y="163"/>
                  </a:lnTo>
                  <a:lnTo>
                    <a:pt x="154" y="173"/>
                  </a:lnTo>
                  <a:lnTo>
                    <a:pt x="156" y="182"/>
                  </a:lnTo>
                  <a:lnTo>
                    <a:pt x="157" y="190"/>
                  </a:lnTo>
                  <a:lnTo>
                    <a:pt x="163" y="198"/>
                  </a:lnTo>
                  <a:lnTo>
                    <a:pt x="172" y="205"/>
                  </a:lnTo>
                  <a:lnTo>
                    <a:pt x="185" y="212"/>
                  </a:lnTo>
                  <a:lnTo>
                    <a:pt x="205" y="218"/>
                  </a:lnTo>
                  <a:lnTo>
                    <a:pt x="224" y="223"/>
                  </a:lnTo>
                  <a:lnTo>
                    <a:pt x="242" y="224"/>
                  </a:lnTo>
                  <a:lnTo>
                    <a:pt x="258" y="223"/>
                  </a:lnTo>
                  <a:lnTo>
                    <a:pt x="269" y="217"/>
                  </a:lnTo>
                  <a:lnTo>
                    <a:pt x="280" y="210"/>
                  </a:lnTo>
                  <a:lnTo>
                    <a:pt x="290" y="199"/>
                  </a:lnTo>
                  <a:lnTo>
                    <a:pt x="301" y="186"/>
                  </a:lnTo>
                  <a:lnTo>
                    <a:pt x="303" y="185"/>
                  </a:lnTo>
                  <a:lnTo>
                    <a:pt x="311" y="191"/>
                  </a:lnTo>
                  <a:lnTo>
                    <a:pt x="322" y="201"/>
                  </a:lnTo>
                  <a:lnTo>
                    <a:pt x="338" y="212"/>
                  </a:lnTo>
                  <a:lnTo>
                    <a:pt x="356" y="221"/>
                  </a:lnTo>
                  <a:lnTo>
                    <a:pt x="381" y="228"/>
                  </a:lnTo>
                  <a:lnTo>
                    <a:pt x="409" y="228"/>
                  </a:lnTo>
                  <a:lnTo>
                    <a:pt x="444" y="219"/>
                  </a:lnTo>
                  <a:lnTo>
                    <a:pt x="455" y="210"/>
                  </a:lnTo>
                  <a:lnTo>
                    <a:pt x="461" y="202"/>
                  </a:lnTo>
                  <a:lnTo>
                    <a:pt x="461" y="193"/>
                  </a:lnTo>
                  <a:lnTo>
                    <a:pt x="460" y="184"/>
                  </a:lnTo>
                  <a:lnTo>
                    <a:pt x="455" y="175"/>
                  </a:lnTo>
                  <a:lnTo>
                    <a:pt x="451" y="168"/>
                  </a:lnTo>
                  <a:lnTo>
                    <a:pt x="447" y="163"/>
                  </a:lnTo>
                  <a:lnTo>
                    <a:pt x="447" y="162"/>
                  </a:lnTo>
                  <a:lnTo>
                    <a:pt x="461" y="163"/>
                  </a:lnTo>
                  <a:lnTo>
                    <a:pt x="481" y="168"/>
                  </a:lnTo>
                  <a:lnTo>
                    <a:pt x="503" y="173"/>
                  </a:lnTo>
                  <a:lnTo>
                    <a:pt x="527" y="178"/>
                  </a:lnTo>
                  <a:lnTo>
                    <a:pt x="550" y="178"/>
                  </a:lnTo>
                  <a:lnTo>
                    <a:pt x="570" y="173"/>
                  </a:lnTo>
                  <a:lnTo>
                    <a:pt x="588" y="160"/>
                  </a:lnTo>
                  <a:lnTo>
                    <a:pt x="599" y="139"/>
                  </a:lnTo>
                  <a:lnTo>
                    <a:pt x="599" y="118"/>
                  </a:lnTo>
                  <a:lnTo>
                    <a:pt x="594" y="103"/>
                  </a:lnTo>
                  <a:lnTo>
                    <a:pt x="583" y="91"/>
                  </a:lnTo>
                  <a:lnTo>
                    <a:pt x="570" y="83"/>
                  </a:lnTo>
                  <a:lnTo>
                    <a:pt x="557" y="77"/>
                  </a:lnTo>
                  <a:lnTo>
                    <a:pt x="545" y="74"/>
                  </a:lnTo>
                  <a:lnTo>
                    <a:pt x="536" y="73"/>
                  </a:lnTo>
                  <a:lnTo>
                    <a:pt x="534" y="73"/>
                  </a:lnTo>
                  <a:lnTo>
                    <a:pt x="584" y="52"/>
                  </a:lnTo>
                  <a:lnTo>
                    <a:pt x="604" y="34"/>
                  </a:lnTo>
                  <a:lnTo>
                    <a:pt x="599" y="18"/>
                  </a:lnTo>
                  <a:lnTo>
                    <a:pt x="577" y="7"/>
                  </a:lnTo>
                  <a:lnTo>
                    <a:pt x="538" y="0"/>
                  </a:lnTo>
                  <a:lnTo>
                    <a:pt x="497" y="0"/>
                  </a:lnTo>
                  <a:lnTo>
                    <a:pt x="452" y="8"/>
                  </a:lnTo>
                  <a:lnTo>
                    <a:pt x="414" y="26"/>
                  </a:lnTo>
                  <a:lnTo>
                    <a:pt x="381" y="40"/>
                  </a:lnTo>
                  <a:lnTo>
                    <a:pt x="346" y="48"/>
                  </a:lnTo>
                  <a:lnTo>
                    <a:pt x="312" y="51"/>
                  </a:lnTo>
                  <a:lnTo>
                    <a:pt x="280" y="50"/>
                  </a:lnTo>
                  <a:lnTo>
                    <a:pt x="250" y="45"/>
                  </a:lnTo>
                  <a:lnTo>
                    <a:pt x="227" y="37"/>
                  </a:lnTo>
                  <a:lnTo>
                    <a:pt x="212" y="27"/>
                  </a:lnTo>
                  <a:lnTo>
                    <a:pt x="210" y="16"/>
                  </a:lnTo>
                  <a:close/>
                </a:path>
              </a:pathLst>
            </a:custGeom>
            <a:solidFill>
              <a:srgbClr val="DEFF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86" name="Freeform 102"/>
            <p:cNvSpPr>
              <a:spLocks/>
            </p:cNvSpPr>
            <p:nvPr/>
          </p:nvSpPr>
          <p:spPr bwMode="auto">
            <a:xfrm>
              <a:off x="1432" y="3199"/>
              <a:ext cx="299" cy="113"/>
            </a:xfrm>
            <a:custGeom>
              <a:avLst/>
              <a:gdLst/>
              <a:ahLst/>
              <a:cxnLst>
                <a:cxn ang="0">
                  <a:pos x="166" y="14"/>
                </a:cxn>
                <a:cxn ang="0">
                  <a:pos x="115" y="12"/>
                </a:cxn>
                <a:cxn ang="0">
                  <a:pos x="62" y="13"/>
                </a:cxn>
                <a:cxn ang="0">
                  <a:pos x="17" y="30"/>
                </a:cxn>
                <a:cxn ang="0">
                  <a:pos x="8" y="56"/>
                </a:cxn>
                <a:cxn ang="0">
                  <a:pos x="20" y="69"/>
                </a:cxn>
                <a:cxn ang="0">
                  <a:pos x="33" y="81"/>
                </a:cxn>
                <a:cxn ang="0">
                  <a:pos x="57" y="89"/>
                </a:cxn>
                <a:cxn ang="0">
                  <a:pos x="81" y="93"/>
                </a:cxn>
                <a:cxn ang="0">
                  <a:pos x="65" y="101"/>
                </a:cxn>
                <a:cxn ang="0">
                  <a:pos x="33" y="117"/>
                </a:cxn>
                <a:cxn ang="0">
                  <a:pos x="25" y="139"/>
                </a:cxn>
                <a:cxn ang="0">
                  <a:pos x="63" y="167"/>
                </a:cxn>
                <a:cxn ang="0">
                  <a:pos x="101" y="171"/>
                </a:cxn>
                <a:cxn ang="0">
                  <a:pos x="132" y="160"/>
                </a:cxn>
                <a:cxn ang="0">
                  <a:pos x="149" y="147"/>
                </a:cxn>
                <a:cxn ang="0">
                  <a:pos x="152" y="154"/>
                </a:cxn>
                <a:cxn ang="0">
                  <a:pos x="150" y="172"/>
                </a:cxn>
                <a:cxn ang="0">
                  <a:pos x="153" y="189"/>
                </a:cxn>
                <a:cxn ang="0">
                  <a:pos x="166" y="205"/>
                </a:cxn>
                <a:cxn ang="0">
                  <a:pos x="201" y="218"/>
                </a:cxn>
                <a:cxn ang="0">
                  <a:pos x="238" y="223"/>
                </a:cxn>
                <a:cxn ang="0">
                  <a:pos x="265" y="218"/>
                </a:cxn>
                <a:cxn ang="0">
                  <a:pos x="286" y="199"/>
                </a:cxn>
                <a:cxn ang="0">
                  <a:pos x="297" y="185"/>
                </a:cxn>
                <a:cxn ang="0">
                  <a:pos x="317" y="200"/>
                </a:cxn>
                <a:cxn ang="0">
                  <a:pos x="351" y="221"/>
                </a:cxn>
                <a:cxn ang="0">
                  <a:pos x="405" y="227"/>
                </a:cxn>
                <a:cxn ang="0">
                  <a:pos x="451" y="211"/>
                </a:cxn>
                <a:cxn ang="0">
                  <a:pos x="457" y="193"/>
                </a:cxn>
                <a:cxn ang="0">
                  <a:pos x="451" y="175"/>
                </a:cxn>
                <a:cxn ang="0">
                  <a:pos x="443" y="164"/>
                </a:cxn>
                <a:cxn ang="0">
                  <a:pos x="457" y="164"/>
                </a:cxn>
                <a:cxn ang="0">
                  <a:pos x="499" y="173"/>
                </a:cxn>
                <a:cxn ang="0">
                  <a:pos x="543" y="178"/>
                </a:cxn>
                <a:cxn ang="0">
                  <a:pos x="583" y="161"/>
                </a:cxn>
                <a:cxn ang="0">
                  <a:pos x="594" y="118"/>
                </a:cxn>
                <a:cxn ang="0">
                  <a:pos x="578" y="90"/>
                </a:cxn>
                <a:cxn ang="0">
                  <a:pos x="551" y="76"/>
                </a:cxn>
                <a:cxn ang="0">
                  <a:pos x="531" y="72"/>
                </a:cxn>
                <a:cxn ang="0">
                  <a:pos x="579" y="51"/>
                </a:cxn>
                <a:cxn ang="0">
                  <a:pos x="595" y="17"/>
                </a:cxn>
                <a:cxn ang="0">
                  <a:pos x="535" y="0"/>
                </a:cxn>
                <a:cxn ang="0">
                  <a:pos x="448" y="8"/>
                </a:cxn>
                <a:cxn ang="0">
                  <a:pos x="377" y="39"/>
                </a:cxn>
                <a:cxn ang="0">
                  <a:pos x="303" y="49"/>
                </a:cxn>
                <a:cxn ang="0">
                  <a:pos x="235" y="41"/>
                </a:cxn>
                <a:cxn ang="0">
                  <a:pos x="197" y="22"/>
                </a:cxn>
              </a:cxnLst>
              <a:rect l="0" t="0" r="r" b="b"/>
              <a:pathLst>
                <a:path w="600" h="227">
                  <a:moveTo>
                    <a:pt x="194" y="12"/>
                  </a:moveTo>
                  <a:lnTo>
                    <a:pt x="166" y="14"/>
                  </a:lnTo>
                  <a:lnTo>
                    <a:pt x="141" y="14"/>
                  </a:lnTo>
                  <a:lnTo>
                    <a:pt x="115" y="12"/>
                  </a:lnTo>
                  <a:lnTo>
                    <a:pt x="88" y="12"/>
                  </a:lnTo>
                  <a:lnTo>
                    <a:pt x="62" y="13"/>
                  </a:lnTo>
                  <a:lnTo>
                    <a:pt x="38" y="19"/>
                  </a:lnTo>
                  <a:lnTo>
                    <a:pt x="17" y="30"/>
                  </a:lnTo>
                  <a:lnTo>
                    <a:pt x="0" y="52"/>
                  </a:lnTo>
                  <a:lnTo>
                    <a:pt x="8" y="56"/>
                  </a:lnTo>
                  <a:lnTo>
                    <a:pt x="15" y="62"/>
                  </a:lnTo>
                  <a:lnTo>
                    <a:pt x="20" y="69"/>
                  </a:lnTo>
                  <a:lnTo>
                    <a:pt x="27" y="76"/>
                  </a:lnTo>
                  <a:lnTo>
                    <a:pt x="33" y="81"/>
                  </a:lnTo>
                  <a:lnTo>
                    <a:pt x="43" y="86"/>
                  </a:lnTo>
                  <a:lnTo>
                    <a:pt x="57" y="89"/>
                  </a:lnTo>
                  <a:lnTo>
                    <a:pt x="74" y="92"/>
                  </a:lnTo>
                  <a:lnTo>
                    <a:pt x="81" y="93"/>
                  </a:lnTo>
                  <a:lnTo>
                    <a:pt x="78" y="96"/>
                  </a:lnTo>
                  <a:lnTo>
                    <a:pt x="65" y="101"/>
                  </a:lnTo>
                  <a:lnTo>
                    <a:pt x="51" y="109"/>
                  </a:lnTo>
                  <a:lnTo>
                    <a:pt x="33" y="117"/>
                  </a:lnTo>
                  <a:lnTo>
                    <a:pt x="25" y="127"/>
                  </a:lnTo>
                  <a:lnTo>
                    <a:pt x="25" y="139"/>
                  </a:lnTo>
                  <a:lnTo>
                    <a:pt x="41" y="156"/>
                  </a:lnTo>
                  <a:lnTo>
                    <a:pt x="63" y="167"/>
                  </a:lnTo>
                  <a:lnTo>
                    <a:pt x="84" y="172"/>
                  </a:lnTo>
                  <a:lnTo>
                    <a:pt x="101" y="171"/>
                  </a:lnTo>
                  <a:lnTo>
                    <a:pt x="120" y="167"/>
                  </a:lnTo>
                  <a:lnTo>
                    <a:pt x="132" y="160"/>
                  </a:lnTo>
                  <a:lnTo>
                    <a:pt x="143" y="152"/>
                  </a:lnTo>
                  <a:lnTo>
                    <a:pt x="149" y="147"/>
                  </a:lnTo>
                  <a:lnTo>
                    <a:pt x="152" y="145"/>
                  </a:lnTo>
                  <a:lnTo>
                    <a:pt x="152" y="154"/>
                  </a:lnTo>
                  <a:lnTo>
                    <a:pt x="152" y="163"/>
                  </a:lnTo>
                  <a:lnTo>
                    <a:pt x="150" y="172"/>
                  </a:lnTo>
                  <a:lnTo>
                    <a:pt x="152" y="181"/>
                  </a:lnTo>
                  <a:lnTo>
                    <a:pt x="153" y="189"/>
                  </a:lnTo>
                  <a:lnTo>
                    <a:pt x="158" y="197"/>
                  </a:lnTo>
                  <a:lnTo>
                    <a:pt x="166" y="205"/>
                  </a:lnTo>
                  <a:lnTo>
                    <a:pt x="181" y="213"/>
                  </a:lnTo>
                  <a:lnTo>
                    <a:pt x="201" y="218"/>
                  </a:lnTo>
                  <a:lnTo>
                    <a:pt x="221" y="222"/>
                  </a:lnTo>
                  <a:lnTo>
                    <a:pt x="238" y="223"/>
                  </a:lnTo>
                  <a:lnTo>
                    <a:pt x="253" y="222"/>
                  </a:lnTo>
                  <a:lnTo>
                    <a:pt x="265" y="218"/>
                  </a:lnTo>
                  <a:lnTo>
                    <a:pt x="276" y="211"/>
                  </a:lnTo>
                  <a:lnTo>
                    <a:pt x="286" y="199"/>
                  </a:lnTo>
                  <a:lnTo>
                    <a:pt x="294" y="186"/>
                  </a:lnTo>
                  <a:lnTo>
                    <a:pt x="297" y="185"/>
                  </a:lnTo>
                  <a:lnTo>
                    <a:pt x="306" y="191"/>
                  </a:lnTo>
                  <a:lnTo>
                    <a:pt x="317" y="200"/>
                  </a:lnTo>
                  <a:lnTo>
                    <a:pt x="333" y="212"/>
                  </a:lnTo>
                  <a:lnTo>
                    <a:pt x="351" y="221"/>
                  </a:lnTo>
                  <a:lnTo>
                    <a:pt x="377" y="227"/>
                  </a:lnTo>
                  <a:lnTo>
                    <a:pt x="405" y="227"/>
                  </a:lnTo>
                  <a:lnTo>
                    <a:pt x="440" y="219"/>
                  </a:lnTo>
                  <a:lnTo>
                    <a:pt x="451" y="211"/>
                  </a:lnTo>
                  <a:lnTo>
                    <a:pt x="456" y="202"/>
                  </a:lnTo>
                  <a:lnTo>
                    <a:pt x="457" y="193"/>
                  </a:lnTo>
                  <a:lnTo>
                    <a:pt x="456" y="184"/>
                  </a:lnTo>
                  <a:lnTo>
                    <a:pt x="451" y="175"/>
                  </a:lnTo>
                  <a:lnTo>
                    <a:pt x="447" y="169"/>
                  </a:lnTo>
                  <a:lnTo>
                    <a:pt x="443" y="164"/>
                  </a:lnTo>
                  <a:lnTo>
                    <a:pt x="443" y="163"/>
                  </a:lnTo>
                  <a:lnTo>
                    <a:pt x="457" y="164"/>
                  </a:lnTo>
                  <a:lnTo>
                    <a:pt x="477" y="169"/>
                  </a:lnTo>
                  <a:lnTo>
                    <a:pt x="499" y="173"/>
                  </a:lnTo>
                  <a:lnTo>
                    <a:pt x="522" y="178"/>
                  </a:lnTo>
                  <a:lnTo>
                    <a:pt x="543" y="178"/>
                  </a:lnTo>
                  <a:lnTo>
                    <a:pt x="567" y="173"/>
                  </a:lnTo>
                  <a:lnTo>
                    <a:pt x="583" y="161"/>
                  </a:lnTo>
                  <a:lnTo>
                    <a:pt x="595" y="139"/>
                  </a:lnTo>
                  <a:lnTo>
                    <a:pt x="594" y="118"/>
                  </a:lnTo>
                  <a:lnTo>
                    <a:pt x="589" y="103"/>
                  </a:lnTo>
                  <a:lnTo>
                    <a:pt x="578" y="90"/>
                  </a:lnTo>
                  <a:lnTo>
                    <a:pt x="565" y="82"/>
                  </a:lnTo>
                  <a:lnTo>
                    <a:pt x="551" y="76"/>
                  </a:lnTo>
                  <a:lnTo>
                    <a:pt x="540" y="73"/>
                  </a:lnTo>
                  <a:lnTo>
                    <a:pt x="531" y="72"/>
                  </a:lnTo>
                  <a:lnTo>
                    <a:pt x="528" y="72"/>
                  </a:lnTo>
                  <a:lnTo>
                    <a:pt x="579" y="51"/>
                  </a:lnTo>
                  <a:lnTo>
                    <a:pt x="600" y="32"/>
                  </a:lnTo>
                  <a:lnTo>
                    <a:pt x="595" y="17"/>
                  </a:lnTo>
                  <a:lnTo>
                    <a:pt x="573" y="7"/>
                  </a:lnTo>
                  <a:lnTo>
                    <a:pt x="535" y="0"/>
                  </a:lnTo>
                  <a:lnTo>
                    <a:pt x="493" y="1"/>
                  </a:lnTo>
                  <a:lnTo>
                    <a:pt x="448" y="8"/>
                  </a:lnTo>
                  <a:lnTo>
                    <a:pt x="410" y="25"/>
                  </a:lnTo>
                  <a:lnTo>
                    <a:pt x="377" y="39"/>
                  </a:lnTo>
                  <a:lnTo>
                    <a:pt x="340" y="47"/>
                  </a:lnTo>
                  <a:lnTo>
                    <a:pt x="303" y="49"/>
                  </a:lnTo>
                  <a:lnTo>
                    <a:pt x="269" y="47"/>
                  </a:lnTo>
                  <a:lnTo>
                    <a:pt x="235" y="41"/>
                  </a:lnTo>
                  <a:lnTo>
                    <a:pt x="212" y="32"/>
                  </a:lnTo>
                  <a:lnTo>
                    <a:pt x="197" y="22"/>
                  </a:lnTo>
                  <a:lnTo>
                    <a:pt x="194" y="12"/>
                  </a:lnTo>
                  <a:close/>
                </a:path>
              </a:pathLst>
            </a:custGeom>
            <a:solidFill>
              <a:srgbClr val="DEFF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87" name="Freeform 103"/>
            <p:cNvSpPr>
              <a:spLocks/>
            </p:cNvSpPr>
            <p:nvPr/>
          </p:nvSpPr>
          <p:spPr bwMode="auto">
            <a:xfrm>
              <a:off x="1139" y="3319"/>
              <a:ext cx="301" cy="114"/>
            </a:xfrm>
            <a:custGeom>
              <a:avLst/>
              <a:gdLst/>
              <a:ahLst/>
              <a:cxnLst>
                <a:cxn ang="0">
                  <a:pos x="201" y="24"/>
                </a:cxn>
                <a:cxn ang="0">
                  <a:pos x="137" y="20"/>
                </a:cxn>
                <a:cxn ang="0">
                  <a:pos x="73" y="16"/>
                </a:cxn>
                <a:cxn ang="0">
                  <a:pos x="19" y="32"/>
                </a:cxn>
                <a:cxn ang="0">
                  <a:pos x="8" y="56"/>
                </a:cxn>
                <a:cxn ang="0">
                  <a:pos x="21" y="70"/>
                </a:cxn>
                <a:cxn ang="0">
                  <a:pos x="36" y="82"/>
                </a:cxn>
                <a:cxn ang="0">
                  <a:pos x="57" y="90"/>
                </a:cxn>
                <a:cxn ang="0">
                  <a:pos x="83" y="94"/>
                </a:cxn>
                <a:cxn ang="0">
                  <a:pos x="67" y="102"/>
                </a:cxn>
                <a:cxn ang="0">
                  <a:pos x="35" y="118"/>
                </a:cxn>
                <a:cxn ang="0">
                  <a:pos x="25" y="140"/>
                </a:cxn>
                <a:cxn ang="0">
                  <a:pos x="64" y="169"/>
                </a:cxn>
                <a:cxn ang="0">
                  <a:pos x="104" y="173"/>
                </a:cxn>
                <a:cxn ang="0">
                  <a:pos x="133" y="161"/>
                </a:cxn>
                <a:cxn ang="0">
                  <a:pos x="149" y="148"/>
                </a:cxn>
                <a:cxn ang="0">
                  <a:pos x="152" y="154"/>
                </a:cxn>
                <a:cxn ang="0">
                  <a:pos x="153" y="173"/>
                </a:cxn>
                <a:cxn ang="0">
                  <a:pos x="155" y="190"/>
                </a:cxn>
                <a:cxn ang="0">
                  <a:pos x="168" y="205"/>
                </a:cxn>
                <a:cxn ang="0">
                  <a:pos x="201" y="218"/>
                </a:cxn>
                <a:cxn ang="0">
                  <a:pos x="237" y="224"/>
                </a:cxn>
                <a:cxn ang="0">
                  <a:pos x="266" y="218"/>
                </a:cxn>
                <a:cxn ang="0">
                  <a:pos x="288" y="200"/>
                </a:cxn>
                <a:cxn ang="0">
                  <a:pos x="302" y="186"/>
                </a:cxn>
                <a:cxn ang="0">
                  <a:pos x="322" y="201"/>
                </a:cxn>
                <a:cxn ang="0">
                  <a:pos x="355" y="222"/>
                </a:cxn>
                <a:cxn ang="0">
                  <a:pos x="406" y="228"/>
                </a:cxn>
                <a:cxn ang="0">
                  <a:pos x="452" y="211"/>
                </a:cxn>
                <a:cxn ang="0">
                  <a:pos x="459" y="194"/>
                </a:cxn>
                <a:cxn ang="0">
                  <a:pos x="453" y="176"/>
                </a:cxn>
                <a:cxn ang="0">
                  <a:pos x="445" y="164"/>
                </a:cxn>
                <a:cxn ang="0">
                  <a:pos x="458" y="164"/>
                </a:cxn>
                <a:cxn ang="0">
                  <a:pos x="500" y="174"/>
                </a:cxn>
                <a:cxn ang="0">
                  <a:pos x="547" y="179"/>
                </a:cxn>
                <a:cxn ang="0">
                  <a:pos x="584" y="161"/>
                </a:cxn>
                <a:cxn ang="0">
                  <a:pos x="596" y="119"/>
                </a:cxn>
                <a:cxn ang="0">
                  <a:pos x="581" y="91"/>
                </a:cxn>
                <a:cxn ang="0">
                  <a:pos x="555" y="78"/>
                </a:cxn>
                <a:cxn ang="0">
                  <a:pos x="536" y="74"/>
                </a:cxn>
                <a:cxn ang="0">
                  <a:pos x="584" y="51"/>
                </a:cxn>
                <a:cxn ang="0">
                  <a:pos x="599" y="19"/>
                </a:cxn>
                <a:cxn ang="0">
                  <a:pos x="537" y="0"/>
                </a:cxn>
                <a:cxn ang="0">
                  <a:pos x="448" y="8"/>
                </a:cxn>
                <a:cxn ang="0">
                  <a:pos x="377" y="40"/>
                </a:cxn>
                <a:cxn ang="0">
                  <a:pos x="317" y="53"/>
                </a:cxn>
                <a:cxn ang="0">
                  <a:pos x="265" y="48"/>
                </a:cxn>
                <a:cxn ang="0">
                  <a:pos x="233" y="32"/>
                </a:cxn>
              </a:cxnLst>
              <a:rect l="0" t="0" r="r" b="b"/>
              <a:pathLst>
                <a:path w="603" h="228">
                  <a:moveTo>
                    <a:pt x="229" y="23"/>
                  </a:moveTo>
                  <a:lnTo>
                    <a:pt x="201" y="24"/>
                  </a:lnTo>
                  <a:lnTo>
                    <a:pt x="169" y="23"/>
                  </a:lnTo>
                  <a:lnTo>
                    <a:pt x="137" y="20"/>
                  </a:lnTo>
                  <a:lnTo>
                    <a:pt x="105" y="18"/>
                  </a:lnTo>
                  <a:lnTo>
                    <a:pt x="73" y="16"/>
                  </a:lnTo>
                  <a:lnTo>
                    <a:pt x="44" y="21"/>
                  </a:lnTo>
                  <a:lnTo>
                    <a:pt x="19" y="32"/>
                  </a:lnTo>
                  <a:lnTo>
                    <a:pt x="0" y="52"/>
                  </a:lnTo>
                  <a:lnTo>
                    <a:pt x="8" y="56"/>
                  </a:lnTo>
                  <a:lnTo>
                    <a:pt x="15" y="62"/>
                  </a:lnTo>
                  <a:lnTo>
                    <a:pt x="21" y="70"/>
                  </a:lnTo>
                  <a:lnTo>
                    <a:pt x="28" y="77"/>
                  </a:lnTo>
                  <a:lnTo>
                    <a:pt x="36" y="82"/>
                  </a:lnTo>
                  <a:lnTo>
                    <a:pt x="46" y="87"/>
                  </a:lnTo>
                  <a:lnTo>
                    <a:pt x="57" y="90"/>
                  </a:lnTo>
                  <a:lnTo>
                    <a:pt x="74" y="93"/>
                  </a:lnTo>
                  <a:lnTo>
                    <a:pt x="83" y="94"/>
                  </a:lnTo>
                  <a:lnTo>
                    <a:pt x="79" y="97"/>
                  </a:lnTo>
                  <a:lnTo>
                    <a:pt x="67" y="102"/>
                  </a:lnTo>
                  <a:lnTo>
                    <a:pt x="51" y="109"/>
                  </a:lnTo>
                  <a:lnTo>
                    <a:pt x="35" y="118"/>
                  </a:lnTo>
                  <a:lnTo>
                    <a:pt x="25" y="128"/>
                  </a:lnTo>
                  <a:lnTo>
                    <a:pt x="25" y="140"/>
                  </a:lnTo>
                  <a:lnTo>
                    <a:pt x="41" y="156"/>
                  </a:lnTo>
                  <a:lnTo>
                    <a:pt x="64" y="169"/>
                  </a:lnTo>
                  <a:lnTo>
                    <a:pt x="85" y="174"/>
                  </a:lnTo>
                  <a:lnTo>
                    <a:pt x="104" y="173"/>
                  </a:lnTo>
                  <a:lnTo>
                    <a:pt x="120" y="169"/>
                  </a:lnTo>
                  <a:lnTo>
                    <a:pt x="133" y="161"/>
                  </a:lnTo>
                  <a:lnTo>
                    <a:pt x="143" y="154"/>
                  </a:lnTo>
                  <a:lnTo>
                    <a:pt x="149" y="148"/>
                  </a:lnTo>
                  <a:lnTo>
                    <a:pt x="152" y="146"/>
                  </a:lnTo>
                  <a:lnTo>
                    <a:pt x="152" y="154"/>
                  </a:lnTo>
                  <a:lnTo>
                    <a:pt x="153" y="163"/>
                  </a:lnTo>
                  <a:lnTo>
                    <a:pt x="153" y="173"/>
                  </a:lnTo>
                  <a:lnTo>
                    <a:pt x="154" y="182"/>
                  </a:lnTo>
                  <a:lnTo>
                    <a:pt x="155" y="190"/>
                  </a:lnTo>
                  <a:lnTo>
                    <a:pt x="160" y="198"/>
                  </a:lnTo>
                  <a:lnTo>
                    <a:pt x="168" y="205"/>
                  </a:lnTo>
                  <a:lnTo>
                    <a:pt x="180" y="213"/>
                  </a:lnTo>
                  <a:lnTo>
                    <a:pt x="201" y="218"/>
                  </a:lnTo>
                  <a:lnTo>
                    <a:pt x="221" y="223"/>
                  </a:lnTo>
                  <a:lnTo>
                    <a:pt x="237" y="224"/>
                  </a:lnTo>
                  <a:lnTo>
                    <a:pt x="254" y="223"/>
                  </a:lnTo>
                  <a:lnTo>
                    <a:pt x="266" y="218"/>
                  </a:lnTo>
                  <a:lnTo>
                    <a:pt x="278" y="211"/>
                  </a:lnTo>
                  <a:lnTo>
                    <a:pt x="288" y="200"/>
                  </a:lnTo>
                  <a:lnTo>
                    <a:pt x="299" y="187"/>
                  </a:lnTo>
                  <a:lnTo>
                    <a:pt x="302" y="186"/>
                  </a:lnTo>
                  <a:lnTo>
                    <a:pt x="309" y="192"/>
                  </a:lnTo>
                  <a:lnTo>
                    <a:pt x="322" y="201"/>
                  </a:lnTo>
                  <a:lnTo>
                    <a:pt x="336" y="212"/>
                  </a:lnTo>
                  <a:lnTo>
                    <a:pt x="355" y="222"/>
                  </a:lnTo>
                  <a:lnTo>
                    <a:pt x="379" y="228"/>
                  </a:lnTo>
                  <a:lnTo>
                    <a:pt x="406" y="228"/>
                  </a:lnTo>
                  <a:lnTo>
                    <a:pt x="438" y="220"/>
                  </a:lnTo>
                  <a:lnTo>
                    <a:pt x="452" y="211"/>
                  </a:lnTo>
                  <a:lnTo>
                    <a:pt x="458" y="203"/>
                  </a:lnTo>
                  <a:lnTo>
                    <a:pt x="459" y="194"/>
                  </a:lnTo>
                  <a:lnTo>
                    <a:pt x="458" y="185"/>
                  </a:lnTo>
                  <a:lnTo>
                    <a:pt x="453" y="176"/>
                  </a:lnTo>
                  <a:lnTo>
                    <a:pt x="448" y="170"/>
                  </a:lnTo>
                  <a:lnTo>
                    <a:pt x="445" y="164"/>
                  </a:lnTo>
                  <a:lnTo>
                    <a:pt x="443" y="163"/>
                  </a:lnTo>
                  <a:lnTo>
                    <a:pt x="458" y="164"/>
                  </a:lnTo>
                  <a:lnTo>
                    <a:pt x="478" y="170"/>
                  </a:lnTo>
                  <a:lnTo>
                    <a:pt x="500" y="174"/>
                  </a:lnTo>
                  <a:lnTo>
                    <a:pt x="526" y="179"/>
                  </a:lnTo>
                  <a:lnTo>
                    <a:pt x="547" y="179"/>
                  </a:lnTo>
                  <a:lnTo>
                    <a:pt x="568" y="174"/>
                  </a:lnTo>
                  <a:lnTo>
                    <a:pt x="584" y="161"/>
                  </a:lnTo>
                  <a:lnTo>
                    <a:pt x="595" y="140"/>
                  </a:lnTo>
                  <a:lnTo>
                    <a:pt x="596" y="119"/>
                  </a:lnTo>
                  <a:lnTo>
                    <a:pt x="591" y="103"/>
                  </a:lnTo>
                  <a:lnTo>
                    <a:pt x="581" y="91"/>
                  </a:lnTo>
                  <a:lnTo>
                    <a:pt x="570" y="84"/>
                  </a:lnTo>
                  <a:lnTo>
                    <a:pt x="555" y="78"/>
                  </a:lnTo>
                  <a:lnTo>
                    <a:pt x="544" y="75"/>
                  </a:lnTo>
                  <a:lnTo>
                    <a:pt x="536" y="74"/>
                  </a:lnTo>
                  <a:lnTo>
                    <a:pt x="533" y="74"/>
                  </a:lnTo>
                  <a:lnTo>
                    <a:pt x="584" y="51"/>
                  </a:lnTo>
                  <a:lnTo>
                    <a:pt x="603" y="34"/>
                  </a:lnTo>
                  <a:lnTo>
                    <a:pt x="599" y="19"/>
                  </a:lnTo>
                  <a:lnTo>
                    <a:pt x="575" y="7"/>
                  </a:lnTo>
                  <a:lnTo>
                    <a:pt x="537" y="0"/>
                  </a:lnTo>
                  <a:lnTo>
                    <a:pt x="493" y="1"/>
                  </a:lnTo>
                  <a:lnTo>
                    <a:pt x="448" y="8"/>
                  </a:lnTo>
                  <a:lnTo>
                    <a:pt x="410" y="26"/>
                  </a:lnTo>
                  <a:lnTo>
                    <a:pt x="377" y="40"/>
                  </a:lnTo>
                  <a:lnTo>
                    <a:pt x="346" y="50"/>
                  </a:lnTo>
                  <a:lnTo>
                    <a:pt x="317" y="53"/>
                  </a:lnTo>
                  <a:lnTo>
                    <a:pt x="289" y="53"/>
                  </a:lnTo>
                  <a:lnTo>
                    <a:pt x="265" y="48"/>
                  </a:lnTo>
                  <a:lnTo>
                    <a:pt x="246" y="42"/>
                  </a:lnTo>
                  <a:lnTo>
                    <a:pt x="233" y="32"/>
                  </a:lnTo>
                  <a:lnTo>
                    <a:pt x="229" y="23"/>
                  </a:lnTo>
                  <a:close/>
                </a:path>
              </a:pathLst>
            </a:custGeom>
            <a:solidFill>
              <a:srgbClr val="DEFF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88" name="Freeform 104"/>
            <p:cNvSpPr>
              <a:spLocks/>
            </p:cNvSpPr>
            <p:nvPr/>
          </p:nvSpPr>
          <p:spPr bwMode="auto">
            <a:xfrm>
              <a:off x="704" y="1326"/>
              <a:ext cx="18" cy="3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4" y="2"/>
                </a:cxn>
                <a:cxn ang="0">
                  <a:pos x="31" y="8"/>
                </a:cxn>
                <a:cxn ang="0">
                  <a:pos x="32" y="12"/>
                </a:cxn>
                <a:cxn ang="0">
                  <a:pos x="33" y="17"/>
                </a:cxn>
                <a:cxn ang="0">
                  <a:pos x="34" y="24"/>
                </a:cxn>
                <a:cxn ang="0">
                  <a:pos x="36" y="31"/>
                </a:cxn>
                <a:cxn ang="0">
                  <a:pos x="34" y="36"/>
                </a:cxn>
                <a:cxn ang="0">
                  <a:pos x="33" y="42"/>
                </a:cxn>
                <a:cxn ang="0">
                  <a:pos x="32" y="46"/>
                </a:cxn>
                <a:cxn ang="0">
                  <a:pos x="31" y="51"/>
                </a:cxn>
                <a:cxn ang="0">
                  <a:pos x="24" y="57"/>
                </a:cxn>
                <a:cxn ang="0">
                  <a:pos x="20" y="60"/>
                </a:cxn>
                <a:cxn ang="0">
                  <a:pos x="11" y="57"/>
                </a:cxn>
                <a:cxn ang="0">
                  <a:pos x="5" y="51"/>
                </a:cxn>
                <a:cxn ang="0">
                  <a:pos x="1" y="46"/>
                </a:cxn>
                <a:cxn ang="0">
                  <a:pos x="0" y="42"/>
                </a:cxn>
                <a:cxn ang="0">
                  <a:pos x="0" y="36"/>
                </a:cxn>
                <a:cxn ang="0">
                  <a:pos x="0" y="31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5" y="8"/>
                </a:cxn>
                <a:cxn ang="0">
                  <a:pos x="11" y="2"/>
                </a:cxn>
                <a:cxn ang="0">
                  <a:pos x="20" y="0"/>
                </a:cxn>
              </a:cxnLst>
              <a:rect l="0" t="0" r="r" b="b"/>
              <a:pathLst>
                <a:path w="36" h="60">
                  <a:moveTo>
                    <a:pt x="20" y="0"/>
                  </a:moveTo>
                  <a:lnTo>
                    <a:pt x="24" y="2"/>
                  </a:lnTo>
                  <a:lnTo>
                    <a:pt x="31" y="8"/>
                  </a:lnTo>
                  <a:lnTo>
                    <a:pt x="32" y="12"/>
                  </a:lnTo>
                  <a:lnTo>
                    <a:pt x="33" y="17"/>
                  </a:lnTo>
                  <a:lnTo>
                    <a:pt x="34" y="24"/>
                  </a:lnTo>
                  <a:lnTo>
                    <a:pt x="36" y="31"/>
                  </a:lnTo>
                  <a:lnTo>
                    <a:pt x="34" y="36"/>
                  </a:lnTo>
                  <a:lnTo>
                    <a:pt x="33" y="42"/>
                  </a:lnTo>
                  <a:lnTo>
                    <a:pt x="32" y="46"/>
                  </a:lnTo>
                  <a:lnTo>
                    <a:pt x="31" y="51"/>
                  </a:lnTo>
                  <a:lnTo>
                    <a:pt x="24" y="57"/>
                  </a:lnTo>
                  <a:lnTo>
                    <a:pt x="20" y="60"/>
                  </a:lnTo>
                  <a:lnTo>
                    <a:pt x="11" y="57"/>
                  </a:lnTo>
                  <a:lnTo>
                    <a:pt x="5" y="51"/>
                  </a:lnTo>
                  <a:lnTo>
                    <a:pt x="1" y="46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5" y="8"/>
                  </a:lnTo>
                  <a:lnTo>
                    <a:pt x="11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89" name="Freeform 105"/>
            <p:cNvSpPr>
              <a:spLocks/>
            </p:cNvSpPr>
            <p:nvPr/>
          </p:nvSpPr>
          <p:spPr bwMode="auto">
            <a:xfrm>
              <a:off x="706" y="1356"/>
              <a:ext cx="16" cy="31"/>
            </a:xfrm>
            <a:custGeom>
              <a:avLst/>
              <a:gdLst/>
              <a:ahLst/>
              <a:cxnLst>
                <a:cxn ang="0">
                  <a:pos x="16" y="61"/>
                </a:cxn>
                <a:cxn ang="0">
                  <a:pos x="20" y="57"/>
                </a:cxn>
                <a:cxn ang="0">
                  <a:pos x="27" y="51"/>
                </a:cxn>
                <a:cxn ang="0">
                  <a:pos x="28" y="46"/>
                </a:cxn>
                <a:cxn ang="0">
                  <a:pos x="29" y="42"/>
                </a:cxn>
                <a:cxn ang="0">
                  <a:pos x="30" y="36"/>
                </a:cxn>
                <a:cxn ang="0">
                  <a:pos x="32" y="31"/>
                </a:cxn>
                <a:cxn ang="0">
                  <a:pos x="30" y="24"/>
                </a:cxn>
                <a:cxn ang="0">
                  <a:pos x="29" y="18"/>
                </a:cxn>
                <a:cxn ang="0">
                  <a:pos x="28" y="13"/>
                </a:cxn>
                <a:cxn ang="0">
                  <a:pos x="27" y="8"/>
                </a:cxn>
                <a:cxn ang="0">
                  <a:pos x="20" y="2"/>
                </a:cxn>
                <a:cxn ang="0">
                  <a:pos x="16" y="0"/>
                </a:cxn>
                <a:cxn ang="0">
                  <a:pos x="9" y="2"/>
                </a:cxn>
                <a:cxn ang="0">
                  <a:pos x="4" y="8"/>
                </a:cxn>
                <a:cxn ang="0">
                  <a:pos x="1" y="13"/>
                </a:cxn>
                <a:cxn ang="0">
                  <a:pos x="0" y="18"/>
                </a:cxn>
                <a:cxn ang="0">
                  <a:pos x="0" y="24"/>
                </a:cxn>
                <a:cxn ang="0">
                  <a:pos x="0" y="31"/>
                </a:cxn>
                <a:cxn ang="0">
                  <a:pos x="0" y="36"/>
                </a:cxn>
                <a:cxn ang="0">
                  <a:pos x="0" y="42"/>
                </a:cxn>
                <a:cxn ang="0">
                  <a:pos x="1" y="46"/>
                </a:cxn>
                <a:cxn ang="0">
                  <a:pos x="4" y="51"/>
                </a:cxn>
                <a:cxn ang="0">
                  <a:pos x="9" y="57"/>
                </a:cxn>
                <a:cxn ang="0">
                  <a:pos x="16" y="61"/>
                </a:cxn>
              </a:cxnLst>
              <a:rect l="0" t="0" r="r" b="b"/>
              <a:pathLst>
                <a:path w="32" h="61">
                  <a:moveTo>
                    <a:pt x="16" y="61"/>
                  </a:moveTo>
                  <a:lnTo>
                    <a:pt x="20" y="57"/>
                  </a:lnTo>
                  <a:lnTo>
                    <a:pt x="27" y="51"/>
                  </a:lnTo>
                  <a:lnTo>
                    <a:pt x="28" y="46"/>
                  </a:lnTo>
                  <a:lnTo>
                    <a:pt x="29" y="42"/>
                  </a:lnTo>
                  <a:lnTo>
                    <a:pt x="30" y="36"/>
                  </a:lnTo>
                  <a:lnTo>
                    <a:pt x="32" y="31"/>
                  </a:lnTo>
                  <a:lnTo>
                    <a:pt x="30" y="24"/>
                  </a:lnTo>
                  <a:lnTo>
                    <a:pt x="29" y="18"/>
                  </a:lnTo>
                  <a:lnTo>
                    <a:pt x="28" y="13"/>
                  </a:lnTo>
                  <a:lnTo>
                    <a:pt x="27" y="8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4" y="8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1" y="46"/>
                  </a:lnTo>
                  <a:lnTo>
                    <a:pt x="4" y="51"/>
                  </a:lnTo>
                  <a:lnTo>
                    <a:pt x="9" y="57"/>
                  </a:lnTo>
                  <a:lnTo>
                    <a:pt x="16" y="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0" name="Freeform 106"/>
            <p:cNvSpPr>
              <a:spLocks/>
            </p:cNvSpPr>
            <p:nvPr/>
          </p:nvSpPr>
          <p:spPr bwMode="auto">
            <a:xfrm>
              <a:off x="716" y="1340"/>
              <a:ext cx="35" cy="16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0"/>
                </a:cxn>
                <a:cxn ang="0">
                  <a:pos x="6" y="13"/>
                </a:cxn>
                <a:cxn ang="0">
                  <a:pos x="16" y="7"/>
                </a:cxn>
                <a:cxn ang="0">
                  <a:pos x="30" y="5"/>
                </a:cxn>
                <a:cxn ang="0">
                  <a:pos x="36" y="2"/>
                </a:cxn>
                <a:cxn ang="0">
                  <a:pos x="43" y="1"/>
                </a:cxn>
                <a:cxn ang="0">
                  <a:pos x="50" y="0"/>
                </a:cxn>
                <a:cxn ang="0">
                  <a:pos x="56" y="0"/>
                </a:cxn>
                <a:cxn ang="0">
                  <a:pos x="64" y="1"/>
                </a:cxn>
                <a:cxn ang="0">
                  <a:pos x="70" y="5"/>
                </a:cxn>
                <a:cxn ang="0">
                  <a:pos x="69" y="10"/>
                </a:cxn>
                <a:cxn ang="0">
                  <a:pos x="64" y="18"/>
                </a:cxn>
                <a:cxn ang="0">
                  <a:pos x="59" y="20"/>
                </a:cxn>
                <a:cxn ang="0">
                  <a:pos x="54" y="23"/>
                </a:cxn>
                <a:cxn ang="0">
                  <a:pos x="48" y="25"/>
                </a:cxn>
                <a:cxn ang="0">
                  <a:pos x="42" y="28"/>
                </a:cxn>
                <a:cxn ang="0">
                  <a:pos x="29" y="31"/>
                </a:cxn>
                <a:cxn ang="0">
                  <a:pos x="16" y="32"/>
                </a:cxn>
                <a:cxn ang="0">
                  <a:pos x="6" y="31"/>
                </a:cxn>
                <a:cxn ang="0">
                  <a:pos x="0" y="28"/>
                </a:cxn>
              </a:cxnLst>
              <a:rect l="0" t="0" r="r" b="b"/>
              <a:pathLst>
                <a:path w="70" h="32">
                  <a:moveTo>
                    <a:pt x="0" y="28"/>
                  </a:moveTo>
                  <a:lnTo>
                    <a:pt x="0" y="20"/>
                  </a:lnTo>
                  <a:lnTo>
                    <a:pt x="6" y="13"/>
                  </a:lnTo>
                  <a:lnTo>
                    <a:pt x="16" y="7"/>
                  </a:lnTo>
                  <a:lnTo>
                    <a:pt x="30" y="5"/>
                  </a:lnTo>
                  <a:lnTo>
                    <a:pt x="36" y="2"/>
                  </a:lnTo>
                  <a:lnTo>
                    <a:pt x="43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4" y="1"/>
                  </a:lnTo>
                  <a:lnTo>
                    <a:pt x="70" y="5"/>
                  </a:lnTo>
                  <a:lnTo>
                    <a:pt x="69" y="10"/>
                  </a:lnTo>
                  <a:lnTo>
                    <a:pt x="64" y="18"/>
                  </a:lnTo>
                  <a:lnTo>
                    <a:pt x="59" y="20"/>
                  </a:lnTo>
                  <a:lnTo>
                    <a:pt x="54" y="23"/>
                  </a:lnTo>
                  <a:lnTo>
                    <a:pt x="48" y="25"/>
                  </a:lnTo>
                  <a:lnTo>
                    <a:pt x="42" y="28"/>
                  </a:lnTo>
                  <a:lnTo>
                    <a:pt x="29" y="31"/>
                  </a:lnTo>
                  <a:lnTo>
                    <a:pt x="16" y="32"/>
                  </a:lnTo>
                  <a:lnTo>
                    <a:pt x="6" y="3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1" name="Freeform 107"/>
            <p:cNvSpPr>
              <a:spLocks/>
            </p:cNvSpPr>
            <p:nvPr/>
          </p:nvSpPr>
          <p:spPr bwMode="auto">
            <a:xfrm>
              <a:off x="676" y="1342"/>
              <a:ext cx="34" cy="17"/>
            </a:xfrm>
            <a:custGeom>
              <a:avLst/>
              <a:gdLst/>
              <a:ahLst/>
              <a:cxnLst>
                <a:cxn ang="0">
                  <a:pos x="68" y="28"/>
                </a:cxn>
                <a:cxn ang="0">
                  <a:pos x="67" y="22"/>
                </a:cxn>
                <a:cxn ang="0">
                  <a:pos x="63" y="16"/>
                </a:cxn>
                <a:cxn ang="0">
                  <a:pos x="53" y="10"/>
                </a:cxn>
                <a:cxn ang="0">
                  <a:pos x="44" y="5"/>
                </a:cxn>
                <a:cxn ang="0">
                  <a:pos x="36" y="2"/>
                </a:cxn>
                <a:cxn ang="0">
                  <a:pos x="28" y="1"/>
                </a:cxn>
                <a:cxn ang="0">
                  <a:pos x="20" y="0"/>
                </a:cxn>
                <a:cxn ang="0">
                  <a:pos x="16" y="1"/>
                </a:cxn>
                <a:cxn ang="0">
                  <a:pos x="7" y="3"/>
                </a:cxn>
                <a:cxn ang="0">
                  <a:pos x="2" y="9"/>
                </a:cxn>
                <a:cxn ang="0">
                  <a:pos x="0" y="14"/>
                </a:cxn>
                <a:cxn ang="0">
                  <a:pos x="7" y="20"/>
                </a:cxn>
                <a:cxn ang="0">
                  <a:pos x="14" y="25"/>
                </a:cxn>
                <a:cxn ang="0">
                  <a:pos x="26" y="31"/>
                </a:cxn>
                <a:cxn ang="0">
                  <a:pos x="34" y="32"/>
                </a:cxn>
                <a:cxn ang="0">
                  <a:pos x="41" y="34"/>
                </a:cxn>
                <a:cxn ang="0">
                  <a:pos x="47" y="34"/>
                </a:cxn>
                <a:cxn ang="0">
                  <a:pos x="53" y="35"/>
                </a:cxn>
                <a:cxn ang="0">
                  <a:pos x="62" y="33"/>
                </a:cxn>
                <a:cxn ang="0">
                  <a:pos x="68" y="28"/>
                </a:cxn>
              </a:cxnLst>
              <a:rect l="0" t="0" r="r" b="b"/>
              <a:pathLst>
                <a:path w="68" h="35">
                  <a:moveTo>
                    <a:pt x="68" y="28"/>
                  </a:moveTo>
                  <a:lnTo>
                    <a:pt x="67" y="22"/>
                  </a:lnTo>
                  <a:lnTo>
                    <a:pt x="63" y="16"/>
                  </a:lnTo>
                  <a:lnTo>
                    <a:pt x="53" y="10"/>
                  </a:lnTo>
                  <a:lnTo>
                    <a:pt x="44" y="5"/>
                  </a:lnTo>
                  <a:lnTo>
                    <a:pt x="36" y="2"/>
                  </a:lnTo>
                  <a:lnTo>
                    <a:pt x="28" y="1"/>
                  </a:lnTo>
                  <a:lnTo>
                    <a:pt x="20" y="0"/>
                  </a:lnTo>
                  <a:lnTo>
                    <a:pt x="16" y="1"/>
                  </a:lnTo>
                  <a:lnTo>
                    <a:pt x="7" y="3"/>
                  </a:lnTo>
                  <a:lnTo>
                    <a:pt x="2" y="9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4" y="25"/>
                  </a:lnTo>
                  <a:lnTo>
                    <a:pt x="26" y="31"/>
                  </a:lnTo>
                  <a:lnTo>
                    <a:pt x="34" y="32"/>
                  </a:lnTo>
                  <a:lnTo>
                    <a:pt x="41" y="34"/>
                  </a:lnTo>
                  <a:lnTo>
                    <a:pt x="47" y="34"/>
                  </a:lnTo>
                  <a:lnTo>
                    <a:pt x="53" y="35"/>
                  </a:lnTo>
                  <a:lnTo>
                    <a:pt x="62" y="33"/>
                  </a:lnTo>
                  <a:lnTo>
                    <a:pt x="68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2" name="Freeform 108"/>
            <p:cNvSpPr>
              <a:spLocks/>
            </p:cNvSpPr>
            <p:nvPr/>
          </p:nvSpPr>
          <p:spPr bwMode="auto">
            <a:xfrm>
              <a:off x="716" y="1355"/>
              <a:ext cx="35" cy="18"/>
            </a:xfrm>
            <a:custGeom>
              <a:avLst/>
              <a:gdLst/>
              <a:ahLst/>
              <a:cxnLst>
                <a:cxn ang="0">
                  <a:pos x="70" y="28"/>
                </a:cxn>
                <a:cxn ang="0">
                  <a:pos x="69" y="22"/>
                </a:cxn>
                <a:cxn ang="0">
                  <a:pos x="64" y="16"/>
                </a:cxn>
                <a:cxn ang="0">
                  <a:pos x="59" y="13"/>
                </a:cxn>
                <a:cxn ang="0">
                  <a:pos x="54" y="9"/>
                </a:cxn>
                <a:cxn ang="0">
                  <a:pos x="48" y="6"/>
                </a:cxn>
                <a:cxn ang="0">
                  <a:pos x="42" y="4"/>
                </a:cxn>
                <a:cxn ang="0">
                  <a:pos x="29" y="0"/>
                </a:cxn>
                <a:cxn ang="0">
                  <a:pos x="16" y="0"/>
                </a:cxn>
                <a:cxn ang="0">
                  <a:pos x="6" y="2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6" y="20"/>
                </a:cxn>
                <a:cxn ang="0">
                  <a:pos x="16" y="26"/>
                </a:cxn>
                <a:cxn ang="0">
                  <a:pos x="30" y="32"/>
                </a:cxn>
                <a:cxn ang="0">
                  <a:pos x="36" y="33"/>
                </a:cxn>
                <a:cxn ang="0">
                  <a:pos x="43" y="34"/>
                </a:cxn>
                <a:cxn ang="0">
                  <a:pos x="50" y="34"/>
                </a:cxn>
                <a:cxn ang="0">
                  <a:pos x="56" y="34"/>
                </a:cxn>
                <a:cxn ang="0">
                  <a:pos x="64" y="32"/>
                </a:cxn>
                <a:cxn ang="0">
                  <a:pos x="70" y="28"/>
                </a:cxn>
              </a:cxnLst>
              <a:rect l="0" t="0" r="r" b="b"/>
              <a:pathLst>
                <a:path w="70" h="34">
                  <a:moveTo>
                    <a:pt x="70" y="28"/>
                  </a:moveTo>
                  <a:lnTo>
                    <a:pt x="69" y="22"/>
                  </a:lnTo>
                  <a:lnTo>
                    <a:pt x="64" y="16"/>
                  </a:lnTo>
                  <a:lnTo>
                    <a:pt x="59" y="13"/>
                  </a:lnTo>
                  <a:lnTo>
                    <a:pt x="54" y="9"/>
                  </a:lnTo>
                  <a:lnTo>
                    <a:pt x="48" y="6"/>
                  </a:lnTo>
                  <a:lnTo>
                    <a:pt x="42" y="4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2"/>
                  </a:lnTo>
                  <a:lnTo>
                    <a:pt x="0" y="8"/>
                  </a:lnTo>
                  <a:lnTo>
                    <a:pt x="0" y="14"/>
                  </a:lnTo>
                  <a:lnTo>
                    <a:pt x="6" y="20"/>
                  </a:lnTo>
                  <a:lnTo>
                    <a:pt x="16" y="26"/>
                  </a:lnTo>
                  <a:lnTo>
                    <a:pt x="30" y="32"/>
                  </a:lnTo>
                  <a:lnTo>
                    <a:pt x="36" y="33"/>
                  </a:lnTo>
                  <a:lnTo>
                    <a:pt x="43" y="34"/>
                  </a:lnTo>
                  <a:lnTo>
                    <a:pt x="50" y="34"/>
                  </a:lnTo>
                  <a:lnTo>
                    <a:pt x="56" y="34"/>
                  </a:lnTo>
                  <a:lnTo>
                    <a:pt x="64" y="32"/>
                  </a:lnTo>
                  <a:lnTo>
                    <a:pt x="7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3" name="Freeform 109"/>
            <p:cNvSpPr>
              <a:spLocks/>
            </p:cNvSpPr>
            <p:nvPr/>
          </p:nvSpPr>
          <p:spPr bwMode="auto">
            <a:xfrm>
              <a:off x="676" y="1357"/>
              <a:ext cx="34" cy="18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0" y="24"/>
                </a:cxn>
                <a:cxn ang="0">
                  <a:pos x="7" y="17"/>
                </a:cxn>
                <a:cxn ang="0">
                  <a:pos x="14" y="11"/>
                </a:cxn>
                <a:cxn ang="0">
                  <a:pos x="26" y="5"/>
                </a:cxn>
                <a:cxn ang="0">
                  <a:pos x="34" y="2"/>
                </a:cxn>
                <a:cxn ang="0">
                  <a:pos x="41" y="1"/>
                </a:cxn>
                <a:cxn ang="0">
                  <a:pos x="47" y="0"/>
                </a:cxn>
                <a:cxn ang="0">
                  <a:pos x="53" y="1"/>
                </a:cxn>
                <a:cxn ang="0">
                  <a:pos x="62" y="3"/>
                </a:cxn>
                <a:cxn ang="0">
                  <a:pos x="68" y="9"/>
                </a:cxn>
                <a:cxn ang="0">
                  <a:pos x="67" y="14"/>
                </a:cxn>
                <a:cxn ang="0">
                  <a:pos x="63" y="22"/>
                </a:cxn>
                <a:cxn ang="0">
                  <a:pos x="53" y="27"/>
                </a:cxn>
                <a:cxn ang="0">
                  <a:pos x="44" y="32"/>
                </a:cxn>
                <a:cxn ang="0">
                  <a:pos x="36" y="33"/>
                </a:cxn>
                <a:cxn ang="0">
                  <a:pos x="28" y="35"/>
                </a:cxn>
                <a:cxn ang="0">
                  <a:pos x="20" y="35"/>
                </a:cxn>
                <a:cxn ang="0">
                  <a:pos x="16" y="36"/>
                </a:cxn>
                <a:cxn ang="0">
                  <a:pos x="7" y="35"/>
                </a:cxn>
                <a:cxn ang="0">
                  <a:pos x="2" y="32"/>
                </a:cxn>
              </a:cxnLst>
              <a:rect l="0" t="0" r="r" b="b"/>
              <a:pathLst>
                <a:path w="68" h="36">
                  <a:moveTo>
                    <a:pt x="2" y="32"/>
                  </a:moveTo>
                  <a:lnTo>
                    <a:pt x="0" y="24"/>
                  </a:lnTo>
                  <a:lnTo>
                    <a:pt x="7" y="17"/>
                  </a:lnTo>
                  <a:lnTo>
                    <a:pt x="14" y="11"/>
                  </a:lnTo>
                  <a:lnTo>
                    <a:pt x="26" y="5"/>
                  </a:lnTo>
                  <a:lnTo>
                    <a:pt x="34" y="2"/>
                  </a:lnTo>
                  <a:lnTo>
                    <a:pt x="41" y="1"/>
                  </a:lnTo>
                  <a:lnTo>
                    <a:pt x="47" y="0"/>
                  </a:lnTo>
                  <a:lnTo>
                    <a:pt x="53" y="1"/>
                  </a:lnTo>
                  <a:lnTo>
                    <a:pt x="62" y="3"/>
                  </a:lnTo>
                  <a:lnTo>
                    <a:pt x="68" y="9"/>
                  </a:lnTo>
                  <a:lnTo>
                    <a:pt x="67" y="14"/>
                  </a:lnTo>
                  <a:lnTo>
                    <a:pt x="63" y="22"/>
                  </a:lnTo>
                  <a:lnTo>
                    <a:pt x="53" y="27"/>
                  </a:lnTo>
                  <a:lnTo>
                    <a:pt x="44" y="32"/>
                  </a:lnTo>
                  <a:lnTo>
                    <a:pt x="36" y="33"/>
                  </a:lnTo>
                  <a:lnTo>
                    <a:pt x="28" y="35"/>
                  </a:lnTo>
                  <a:lnTo>
                    <a:pt x="20" y="35"/>
                  </a:lnTo>
                  <a:lnTo>
                    <a:pt x="16" y="36"/>
                  </a:lnTo>
                  <a:lnTo>
                    <a:pt x="7" y="35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4" name="Freeform 110"/>
            <p:cNvSpPr>
              <a:spLocks/>
            </p:cNvSpPr>
            <p:nvPr/>
          </p:nvSpPr>
          <p:spPr bwMode="auto">
            <a:xfrm>
              <a:off x="702" y="1348"/>
              <a:ext cx="27" cy="1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3" y="0"/>
                </a:cxn>
                <a:cxn ang="0">
                  <a:pos x="43" y="4"/>
                </a:cxn>
                <a:cxn ang="0">
                  <a:pos x="51" y="9"/>
                </a:cxn>
                <a:cxn ang="0">
                  <a:pos x="53" y="16"/>
                </a:cxn>
                <a:cxn ang="0">
                  <a:pos x="51" y="24"/>
                </a:cxn>
                <a:cxn ang="0">
                  <a:pos x="43" y="31"/>
                </a:cxn>
                <a:cxn ang="0">
                  <a:pos x="33" y="35"/>
                </a:cxn>
                <a:cxn ang="0">
                  <a:pos x="24" y="37"/>
                </a:cxn>
                <a:cxn ang="0">
                  <a:pos x="14" y="35"/>
                </a:cxn>
                <a:cxn ang="0">
                  <a:pos x="6" y="31"/>
                </a:cxn>
                <a:cxn ang="0">
                  <a:pos x="1" y="24"/>
                </a:cxn>
                <a:cxn ang="0">
                  <a:pos x="0" y="16"/>
                </a:cxn>
                <a:cxn ang="0">
                  <a:pos x="1" y="9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24" y="0"/>
                </a:cxn>
              </a:cxnLst>
              <a:rect l="0" t="0" r="r" b="b"/>
              <a:pathLst>
                <a:path w="53" h="37">
                  <a:moveTo>
                    <a:pt x="24" y="0"/>
                  </a:moveTo>
                  <a:lnTo>
                    <a:pt x="33" y="0"/>
                  </a:lnTo>
                  <a:lnTo>
                    <a:pt x="43" y="4"/>
                  </a:lnTo>
                  <a:lnTo>
                    <a:pt x="51" y="9"/>
                  </a:lnTo>
                  <a:lnTo>
                    <a:pt x="53" y="16"/>
                  </a:lnTo>
                  <a:lnTo>
                    <a:pt x="51" y="24"/>
                  </a:lnTo>
                  <a:lnTo>
                    <a:pt x="43" y="31"/>
                  </a:lnTo>
                  <a:lnTo>
                    <a:pt x="33" y="35"/>
                  </a:lnTo>
                  <a:lnTo>
                    <a:pt x="24" y="37"/>
                  </a:lnTo>
                  <a:lnTo>
                    <a:pt x="14" y="35"/>
                  </a:lnTo>
                  <a:lnTo>
                    <a:pt x="6" y="31"/>
                  </a:lnTo>
                  <a:lnTo>
                    <a:pt x="1" y="24"/>
                  </a:lnTo>
                  <a:lnTo>
                    <a:pt x="0" y="16"/>
                  </a:lnTo>
                  <a:lnTo>
                    <a:pt x="1" y="9"/>
                  </a:lnTo>
                  <a:lnTo>
                    <a:pt x="6" y="4"/>
                  </a:lnTo>
                  <a:lnTo>
                    <a:pt x="1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5" name="Freeform 111"/>
            <p:cNvSpPr>
              <a:spLocks/>
            </p:cNvSpPr>
            <p:nvPr/>
          </p:nvSpPr>
          <p:spPr bwMode="auto">
            <a:xfrm>
              <a:off x="788" y="1321"/>
              <a:ext cx="16" cy="2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0" y="2"/>
                </a:cxn>
                <a:cxn ang="0">
                  <a:pos x="25" y="8"/>
                </a:cxn>
                <a:cxn ang="0">
                  <a:pos x="27" y="11"/>
                </a:cxn>
                <a:cxn ang="0">
                  <a:pos x="29" y="17"/>
                </a:cxn>
                <a:cxn ang="0">
                  <a:pos x="30" y="23"/>
                </a:cxn>
                <a:cxn ang="0">
                  <a:pos x="32" y="30"/>
                </a:cxn>
                <a:cxn ang="0">
                  <a:pos x="30" y="35"/>
                </a:cxn>
                <a:cxn ang="0">
                  <a:pos x="29" y="40"/>
                </a:cxn>
                <a:cxn ang="0">
                  <a:pos x="27" y="44"/>
                </a:cxn>
                <a:cxn ang="0">
                  <a:pos x="25" y="49"/>
                </a:cxn>
                <a:cxn ang="0">
                  <a:pos x="20" y="54"/>
                </a:cxn>
                <a:cxn ang="0">
                  <a:pos x="16" y="56"/>
                </a:cxn>
                <a:cxn ang="0">
                  <a:pos x="8" y="54"/>
                </a:cxn>
                <a:cxn ang="0">
                  <a:pos x="3" y="49"/>
                </a:cxn>
                <a:cxn ang="0">
                  <a:pos x="1" y="44"/>
                </a:cxn>
                <a:cxn ang="0">
                  <a:pos x="0" y="40"/>
                </a:cxn>
                <a:cxn ang="0">
                  <a:pos x="0" y="35"/>
                </a:cxn>
                <a:cxn ang="0">
                  <a:pos x="0" y="30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3" y="8"/>
                </a:cxn>
                <a:cxn ang="0">
                  <a:pos x="8" y="2"/>
                </a:cxn>
                <a:cxn ang="0">
                  <a:pos x="16" y="0"/>
                </a:cxn>
              </a:cxnLst>
              <a:rect l="0" t="0" r="r" b="b"/>
              <a:pathLst>
                <a:path w="32" h="56">
                  <a:moveTo>
                    <a:pt x="16" y="0"/>
                  </a:moveTo>
                  <a:lnTo>
                    <a:pt x="20" y="2"/>
                  </a:lnTo>
                  <a:lnTo>
                    <a:pt x="25" y="8"/>
                  </a:lnTo>
                  <a:lnTo>
                    <a:pt x="27" y="11"/>
                  </a:lnTo>
                  <a:lnTo>
                    <a:pt x="29" y="17"/>
                  </a:lnTo>
                  <a:lnTo>
                    <a:pt x="30" y="23"/>
                  </a:lnTo>
                  <a:lnTo>
                    <a:pt x="32" y="30"/>
                  </a:lnTo>
                  <a:lnTo>
                    <a:pt x="30" y="35"/>
                  </a:lnTo>
                  <a:lnTo>
                    <a:pt x="29" y="40"/>
                  </a:lnTo>
                  <a:lnTo>
                    <a:pt x="27" y="44"/>
                  </a:lnTo>
                  <a:lnTo>
                    <a:pt x="25" y="49"/>
                  </a:lnTo>
                  <a:lnTo>
                    <a:pt x="20" y="54"/>
                  </a:lnTo>
                  <a:lnTo>
                    <a:pt x="16" y="56"/>
                  </a:lnTo>
                  <a:lnTo>
                    <a:pt x="8" y="54"/>
                  </a:lnTo>
                  <a:lnTo>
                    <a:pt x="3" y="49"/>
                  </a:lnTo>
                  <a:lnTo>
                    <a:pt x="1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3" y="8"/>
                  </a:lnTo>
                  <a:lnTo>
                    <a:pt x="8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6" name="Freeform 112"/>
            <p:cNvSpPr>
              <a:spLocks/>
            </p:cNvSpPr>
            <p:nvPr/>
          </p:nvSpPr>
          <p:spPr bwMode="auto">
            <a:xfrm>
              <a:off x="788" y="1351"/>
              <a:ext cx="18" cy="30"/>
            </a:xfrm>
            <a:custGeom>
              <a:avLst/>
              <a:gdLst/>
              <a:ahLst/>
              <a:cxnLst>
                <a:cxn ang="0">
                  <a:pos x="19" y="60"/>
                </a:cxn>
                <a:cxn ang="0">
                  <a:pos x="24" y="57"/>
                </a:cxn>
                <a:cxn ang="0">
                  <a:pos x="30" y="51"/>
                </a:cxn>
                <a:cxn ang="0">
                  <a:pos x="32" y="46"/>
                </a:cxn>
                <a:cxn ang="0">
                  <a:pos x="33" y="42"/>
                </a:cxn>
                <a:cxn ang="0">
                  <a:pos x="34" y="36"/>
                </a:cxn>
                <a:cxn ang="0">
                  <a:pos x="35" y="31"/>
                </a:cxn>
                <a:cxn ang="0">
                  <a:pos x="34" y="24"/>
                </a:cxn>
                <a:cxn ang="0">
                  <a:pos x="33" y="17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4" y="2"/>
                </a:cxn>
                <a:cxn ang="0">
                  <a:pos x="19" y="0"/>
                </a:cxn>
                <a:cxn ang="0">
                  <a:pos x="11" y="2"/>
                </a:cxn>
                <a:cxn ang="0">
                  <a:pos x="4" y="8"/>
                </a:cxn>
                <a:cxn ang="0">
                  <a:pos x="1" y="12"/>
                </a:cxn>
                <a:cxn ang="0">
                  <a:pos x="0" y="17"/>
                </a:cxn>
                <a:cxn ang="0">
                  <a:pos x="0" y="24"/>
                </a:cxn>
                <a:cxn ang="0">
                  <a:pos x="0" y="31"/>
                </a:cxn>
                <a:cxn ang="0">
                  <a:pos x="0" y="36"/>
                </a:cxn>
                <a:cxn ang="0">
                  <a:pos x="0" y="42"/>
                </a:cxn>
                <a:cxn ang="0">
                  <a:pos x="1" y="46"/>
                </a:cxn>
                <a:cxn ang="0">
                  <a:pos x="4" y="51"/>
                </a:cxn>
                <a:cxn ang="0">
                  <a:pos x="11" y="57"/>
                </a:cxn>
                <a:cxn ang="0">
                  <a:pos x="19" y="60"/>
                </a:cxn>
              </a:cxnLst>
              <a:rect l="0" t="0" r="r" b="b"/>
              <a:pathLst>
                <a:path w="35" h="60">
                  <a:moveTo>
                    <a:pt x="19" y="60"/>
                  </a:moveTo>
                  <a:lnTo>
                    <a:pt x="24" y="57"/>
                  </a:lnTo>
                  <a:lnTo>
                    <a:pt x="30" y="51"/>
                  </a:lnTo>
                  <a:lnTo>
                    <a:pt x="32" y="46"/>
                  </a:lnTo>
                  <a:lnTo>
                    <a:pt x="33" y="42"/>
                  </a:lnTo>
                  <a:lnTo>
                    <a:pt x="34" y="36"/>
                  </a:lnTo>
                  <a:lnTo>
                    <a:pt x="35" y="31"/>
                  </a:lnTo>
                  <a:lnTo>
                    <a:pt x="34" y="24"/>
                  </a:lnTo>
                  <a:lnTo>
                    <a:pt x="33" y="17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1" y="2"/>
                  </a:lnTo>
                  <a:lnTo>
                    <a:pt x="4" y="8"/>
                  </a:lnTo>
                  <a:lnTo>
                    <a:pt x="1" y="12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1" y="46"/>
                  </a:lnTo>
                  <a:lnTo>
                    <a:pt x="4" y="51"/>
                  </a:lnTo>
                  <a:lnTo>
                    <a:pt x="11" y="57"/>
                  </a:lnTo>
                  <a:lnTo>
                    <a:pt x="19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7" name="Freeform 113"/>
            <p:cNvSpPr>
              <a:spLocks/>
            </p:cNvSpPr>
            <p:nvPr/>
          </p:nvSpPr>
          <p:spPr bwMode="auto">
            <a:xfrm>
              <a:off x="799" y="1334"/>
              <a:ext cx="34" cy="18"/>
            </a:xfrm>
            <a:custGeom>
              <a:avLst/>
              <a:gdLst/>
              <a:ahLst/>
              <a:cxnLst>
                <a:cxn ang="0">
                  <a:pos x="1" y="31"/>
                </a:cxn>
                <a:cxn ang="0">
                  <a:pos x="0" y="23"/>
                </a:cxn>
                <a:cxn ang="0">
                  <a:pos x="6" y="16"/>
                </a:cxn>
                <a:cxn ang="0">
                  <a:pos x="10" y="13"/>
                </a:cxn>
                <a:cxn ang="0">
                  <a:pos x="16" y="10"/>
                </a:cxn>
                <a:cxn ang="0">
                  <a:pos x="22" y="7"/>
                </a:cxn>
                <a:cxn ang="0">
                  <a:pos x="29" y="5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1" y="3"/>
                </a:cxn>
                <a:cxn ang="0">
                  <a:pos x="67" y="8"/>
                </a:cxn>
                <a:cxn ang="0">
                  <a:pos x="66" y="13"/>
                </a:cxn>
                <a:cxn ang="0">
                  <a:pos x="63" y="19"/>
                </a:cxn>
                <a:cxn ang="0">
                  <a:pos x="53" y="25"/>
                </a:cxn>
                <a:cxn ang="0">
                  <a:pos x="43" y="31"/>
                </a:cxn>
                <a:cxn ang="0">
                  <a:pos x="34" y="32"/>
                </a:cxn>
                <a:cxn ang="0">
                  <a:pos x="27" y="34"/>
                </a:cxn>
                <a:cxn ang="0">
                  <a:pos x="19" y="35"/>
                </a:cxn>
                <a:cxn ang="0">
                  <a:pos x="16" y="36"/>
                </a:cxn>
                <a:cxn ang="0">
                  <a:pos x="6" y="34"/>
                </a:cxn>
                <a:cxn ang="0">
                  <a:pos x="1" y="31"/>
                </a:cxn>
              </a:cxnLst>
              <a:rect l="0" t="0" r="r" b="b"/>
              <a:pathLst>
                <a:path w="67" h="36">
                  <a:moveTo>
                    <a:pt x="1" y="31"/>
                  </a:moveTo>
                  <a:lnTo>
                    <a:pt x="0" y="23"/>
                  </a:lnTo>
                  <a:lnTo>
                    <a:pt x="6" y="16"/>
                  </a:lnTo>
                  <a:lnTo>
                    <a:pt x="10" y="13"/>
                  </a:lnTo>
                  <a:lnTo>
                    <a:pt x="16" y="10"/>
                  </a:lnTo>
                  <a:lnTo>
                    <a:pt x="22" y="7"/>
                  </a:lnTo>
                  <a:lnTo>
                    <a:pt x="29" y="5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1" y="3"/>
                  </a:lnTo>
                  <a:lnTo>
                    <a:pt x="67" y="8"/>
                  </a:lnTo>
                  <a:lnTo>
                    <a:pt x="66" y="13"/>
                  </a:lnTo>
                  <a:lnTo>
                    <a:pt x="63" y="19"/>
                  </a:lnTo>
                  <a:lnTo>
                    <a:pt x="53" y="25"/>
                  </a:lnTo>
                  <a:lnTo>
                    <a:pt x="43" y="31"/>
                  </a:lnTo>
                  <a:lnTo>
                    <a:pt x="34" y="32"/>
                  </a:lnTo>
                  <a:lnTo>
                    <a:pt x="27" y="34"/>
                  </a:lnTo>
                  <a:lnTo>
                    <a:pt x="19" y="35"/>
                  </a:lnTo>
                  <a:lnTo>
                    <a:pt x="16" y="36"/>
                  </a:lnTo>
                  <a:lnTo>
                    <a:pt x="6" y="34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8" name="Freeform 114"/>
            <p:cNvSpPr>
              <a:spLocks/>
            </p:cNvSpPr>
            <p:nvPr/>
          </p:nvSpPr>
          <p:spPr bwMode="auto">
            <a:xfrm>
              <a:off x="759" y="1337"/>
              <a:ext cx="35" cy="17"/>
            </a:xfrm>
            <a:custGeom>
              <a:avLst/>
              <a:gdLst/>
              <a:ahLst/>
              <a:cxnLst>
                <a:cxn ang="0">
                  <a:pos x="72" y="28"/>
                </a:cxn>
                <a:cxn ang="0">
                  <a:pos x="71" y="22"/>
                </a:cxn>
                <a:cxn ang="0">
                  <a:pos x="66" y="17"/>
                </a:cxn>
                <a:cxn ang="0">
                  <a:pos x="61" y="14"/>
                </a:cxn>
                <a:cxn ang="0">
                  <a:pos x="55" y="11"/>
                </a:cxn>
                <a:cxn ang="0">
                  <a:pos x="48" y="8"/>
                </a:cxn>
                <a:cxn ang="0">
                  <a:pos x="42" y="6"/>
                </a:cxn>
                <a:cxn ang="0">
                  <a:pos x="34" y="3"/>
                </a:cxn>
                <a:cxn ang="0">
                  <a:pos x="26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5" y="1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10" y="22"/>
                </a:cxn>
                <a:cxn ang="0">
                  <a:pos x="16" y="25"/>
                </a:cxn>
                <a:cxn ang="0">
                  <a:pos x="23" y="28"/>
                </a:cxn>
                <a:cxn ang="0">
                  <a:pos x="30" y="32"/>
                </a:cxn>
                <a:cxn ang="0">
                  <a:pos x="41" y="34"/>
                </a:cxn>
                <a:cxn ang="0">
                  <a:pos x="53" y="34"/>
                </a:cxn>
                <a:cxn ang="0">
                  <a:pos x="64" y="32"/>
                </a:cxn>
                <a:cxn ang="0">
                  <a:pos x="72" y="28"/>
                </a:cxn>
              </a:cxnLst>
              <a:rect l="0" t="0" r="r" b="b"/>
              <a:pathLst>
                <a:path w="72" h="34">
                  <a:moveTo>
                    <a:pt x="72" y="28"/>
                  </a:moveTo>
                  <a:lnTo>
                    <a:pt x="71" y="22"/>
                  </a:lnTo>
                  <a:lnTo>
                    <a:pt x="66" y="17"/>
                  </a:lnTo>
                  <a:lnTo>
                    <a:pt x="61" y="14"/>
                  </a:lnTo>
                  <a:lnTo>
                    <a:pt x="55" y="11"/>
                  </a:lnTo>
                  <a:lnTo>
                    <a:pt x="48" y="8"/>
                  </a:lnTo>
                  <a:lnTo>
                    <a:pt x="42" y="6"/>
                  </a:lnTo>
                  <a:lnTo>
                    <a:pt x="34" y="3"/>
                  </a:lnTo>
                  <a:lnTo>
                    <a:pt x="26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5" y="1"/>
                  </a:lnTo>
                  <a:lnTo>
                    <a:pt x="2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10" y="22"/>
                  </a:lnTo>
                  <a:lnTo>
                    <a:pt x="16" y="25"/>
                  </a:lnTo>
                  <a:lnTo>
                    <a:pt x="23" y="28"/>
                  </a:lnTo>
                  <a:lnTo>
                    <a:pt x="30" y="32"/>
                  </a:lnTo>
                  <a:lnTo>
                    <a:pt x="41" y="34"/>
                  </a:lnTo>
                  <a:lnTo>
                    <a:pt x="53" y="34"/>
                  </a:lnTo>
                  <a:lnTo>
                    <a:pt x="64" y="32"/>
                  </a:lnTo>
                  <a:lnTo>
                    <a:pt x="72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99" name="Freeform 115"/>
            <p:cNvSpPr>
              <a:spLocks/>
            </p:cNvSpPr>
            <p:nvPr/>
          </p:nvSpPr>
          <p:spPr bwMode="auto">
            <a:xfrm>
              <a:off x="799" y="1350"/>
              <a:ext cx="34" cy="17"/>
            </a:xfrm>
            <a:custGeom>
              <a:avLst/>
              <a:gdLst/>
              <a:ahLst/>
              <a:cxnLst>
                <a:cxn ang="0">
                  <a:pos x="67" y="30"/>
                </a:cxn>
                <a:cxn ang="0">
                  <a:pos x="66" y="24"/>
                </a:cxn>
                <a:cxn ang="0">
                  <a:pos x="63" y="17"/>
                </a:cxn>
                <a:cxn ang="0">
                  <a:pos x="53" y="11"/>
                </a:cxn>
                <a:cxn ang="0">
                  <a:pos x="43" y="6"/>
                </a:cxn>
                <a:cxn ang="0">
                  <a:pos x="34" y="3"/>
                </a:cxn>
                <a:cxn ang="0">
                  <a:pos x="27" y="1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6" y="1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6" y="18"/>
                </a:cxn>
                <a:cxn ang="0">
                  <a:pos x="10" y="22"/>
                </a:cxn>
                <a:cxn ang="0">
                  <a:pos x="16" y="26"/>
                </a:cxn>
                <a:cxn ang="0">
                  <a:pos x="22" y="29"/>
                </a:cxn>
                <a:cxn ang="0">
                  <a:pos x="29" y="33"/>
                </a:cxn>
                <a:cxn ang="0">
                  <a:pos x="42" y="34"/>
                </a:cxn>
                <a:cxn ang="0">
                  <a:pos x="53" y="34"/>
                </a:cxn>
                <a:cxn ang="0">
                  <a:pos x="61" y="33"/>
                </a:cxn>
                <a:cxn ang="0">
                  <a:pos x="67" y="30"/>
                </a:cxn>
              </a:cxnLst>
              <a:rect l="0" t="0" r="r" b="b"/>
              <a:pathLst>
                <a:path w="67" h="34">
                  <a:moveTo>
                    <a:pt x="67" y="30"/>
                  </a:moveTo>
                  <a:lnTo>
                    <a:pt x="66" y="24"/>
                  </a:lnTo>
                  <a:lnTo>
                    <a:pt x="63" y="17"/>
                  </a:lnTo>
                  <a:lnTo>
                    <a:pt x="53" y="11"/>
                  </a:lnTo>
                  <a:lnTo>
                    <a:pt x="43" y="6"/>
                  </a:lnTo>
                  <a:lnTo>
                    <a:pt x="34" y="3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6" y="1"/>
                  </a:lnTo>
                  <a:lnTo>
                    <a:pt x="1" y="6"/>
                  </a:lnTo>
                  <a:lnTo>
                    <a:pt x="0" y="11"/>
                  </a:lnTo>
                  <a:lnTo>
                    <a:pt x="6" y="18"/>
                  </a:lnTo>
                  <a:lnTo>
                    <a:pt x="10" y="22"/>
                  </a:lnTo>
                  <a:lnTo>
                    <a:pt x="16" y="26"/>
                  </a:lnTo>
                  <a:lnTo>
                    <a:pt x="22" y="29"/>
                  </a:lnTo>
                  <a:lnTo>
                    <a:pt x="29" y="33"/>
                  </a:lnTo>
                  <a:lnTo>
                    <a:pt x="42" y="34"/>
                  </a:lnTo>
                  <a:lnTo>
                    <a:pt x="53" y="34"/>
                  </a:lnTo>
                  <a:lnTo>
                    <a:pt x="61" y="33"/>
                  </a:lnTo>
                  <a:lnTo>
                    <a:pt x="67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00" name="Freeform 116"/>
            <p:cNvSpPr>
              <a:spLocks/>
            </p:cNvSpPr>
            <p:nvPr/>
          </p:nvSpPr>
          <p:spPr bwMode="auto">
            <a:xfrm>
              <a:off x="759" y="1352"/>
              <a:ext cx="35" cy="19"/>
            </a:xfrm>
            <a:custGeom>
              <a:avLst/>
              <a:gdLst/>
              <a:ahLst/>
              <a:cxnLst>
                <a:cxn ang="0">
                  <a:pos x="2" y="31"/>
                </a:cxn>
                <a:cxn ang="0">
                  <a:pos x="0" y="23"/>
                </a:cxn>
                <a:cxn ang="0">
                  <a:pos x="7" y="15"/>
                </a:cxn>
                <a:cxn ang="0">
                  <a:pos x="10" y="12"/>
                </a:cxn>
                <a:cxn ang="0">
                  <a:pos x="16" y="9"/>
                </a:cxn>
                <a:cxn ang="0">
                  <a:pos x="23" y="6"/>
                </a:cxn>
                <a:cxn ang="0">
                  <a:pos x="30" y="4"/>
                </a:cxn>
                <a:cxn ang="0">
                  <a:pos x="41" y="0"/>
                </a:cxn>
                <a:cxn ang="0">
                  <a:pos x="53" y="0"/>
                </a:cxn>
                <a:cxn ang="0">
                  <a:pos x="64" y="2"/>
                </a:cxn>
                <a:cxn ang="0">
                  <a:pos x="72" y="7"/>
                </a:cxn>
                <a:cxn ang="0">
                  <a:pos x="71" y="12"/>
                </a:cxn>
                <a:cxn ang="0">
                  <a:pos x="66" y="19"/>
                </a:cxn>
                <a:cxn ang="0">
                  <a:pos x="61" y="22"/>
                </a:cxn>
                <a:cxn ang="0">
                  <a:pos x="55" y="25"/>
                </a:cxn>
                <a:cxn ang="0">
                  <a:pos x="48" y="28"/>
                </a:cxn>
                <a:cxn ang="0">
                  <a:pos x="42" y="31"/>
                </a:cxn>
                <a:cxn ang="0">
                  <a:pos x="34" y="32"/>
                </a:cxn>
                <a:cxn ang="0">
                  <a:pos x="26" y="34"/>
                </a:cxn>
                <a:cxn ang="0">
                  <a:pos x="20" y="35"/>
                </a:cxn>
                <a:cxn ang="0">
                  <a:pos x="15" y="36"/>
                </a:cxn>
                <a:cxn ang="0">
                  <a:pos x="5" y="34"/>
                </a:cxn>
                <a:cxn ang="0">
                  <a:pos x="2" y="31"/>
                </a:cxn>
              </a:cxnLst>
              <a:rect l="0" t="0" r="r" b="b"/>
              <a:pathLst>
                <a:path w="72" h="36">
                  <a:moveTo>
                    <a:pt x="2" y="31"/>
                  </a:moveTo>
                  <a:lnTo>
                    <a:pt x="0" y="23"/>
                  </a:lnTo>
                  <a:lnTo>
                    <a:pt x="7" y="15"/>
                  </a:lnTo>
                  <a:lnTo>
                    <a:pt x="10" y="12"/>
                  </a:lnTo>
                  <a:lnTo>
                    <a:pt x="16" y="9"/>
                  </a:lnTo>
                  <a:lnTo>
                    <a:pt x="23" y="6"/>
                  </a:lnTo>
                  <a:lnTo>
                    <a:pt x="30" y="4"/>
                  </a:lnTo>
                  <a:lnTo>
                    <a:pt x="41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2" y="7"/>
                  </a:lnTo>
                  <a:lnTo>
                    <a:pt x="71" y="12"/>
                  </a:lnTo>
                  <a:lnTo>
                    <a:pt x="66" y="19"/>
                  </a:lnTo>
                  <a:lnTo>
                    <a:pt x="61" y="22"/>
                  </a:lnTo>
                  <a:lnTo>
                    <a:pt x="55" y="25"/>
                  </a:lnTo>
                  <a:lnTo>
                    <a:pt x="48" y="28"/>
                  </a:lnTo>
                  <a:lnTo>
                    <a:pt x="42" y="31"/>
                  </a:lnTo>
                  <a:lnTo>
                    <a:pt x="34" y="32"/>
                  </a:lnTo>
                  <a:lnTo>
                    <a:pt x="26" y="34"/>
                  </a:lnTo>
                  <a:lnTo>
                    <a:pt x="20" y="35"/>
                  </a:lnTo>
                  <a:lnTo>
                    <a:pt x="15" y="36"/>
                  </a:lnTo>
                  <a:lnTo>
                    <a:pt x="5" y="34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01" name="Freeform 117"/>
            <p:cNvSpPr>
              <a:spLocks/>
            </p:cNvSpPr>
            <p:nvPr/>
          </p:nvSpPr>
          <p:spPr bwMode="auto">
            <a:xfrm>
              <a:off x="783" y="1343"/>
              <a:ext cx="27" cy="1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8" y="0"/>
                </a:cxn>
                <a:cxn ang="0">
                  <a:pos x="45" y="4"/>
                </a:cxn>
                <a:cxn ang="0">
                  <a:pos x="51" y="9"/>
                </a:cxn>
                <a:cxn ang="0">
                  <a:pos x="54" y="16"/>
                </a:cxn>
                <a:cxn ang="0">
                  <a:pos x="51" y="23"/>
                </a:cxn>
                <a:cxn ang="0">
                  <a:pos x="45" y="29"/>
                </a:cxn>
                <a:cxn ang="0">
                  <a:pos x="38" y="34"/>
                </a:cxn>
                <a:cxn ang="0">
                  <a:pos x="29" y="37"/>
                </a:cxn>
                <a:cxn ang="0">
                  <a:pos x="17" y="34"/>
                </a:cxn>
                <a:cxn ang="0">
                  <a:pos x="7" y="29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9"/>
                </a:cxn>
                <a:cxn ang="0">
                  <a:pos x="7" y="4"/>
                </a:cxn>
                <a:cxn ang="0">
                  <a:pos x="17" y="0"/>
                </a:cxn>
                <a:cxn ang="0">
                  <a:pos x="29" y="0"/>
                </a:cxn>
              </a:cxnLst>
              <a:rect l="0" t="0" r="r" b="b"/>
              <a:pathLst>
                <a:path w="54" h="37">
                  <a:moveTo>
                    <a:pt x="29" y="0"/>
                  </a:moveTo>
                  <a:lnTo>
                    <a:pt x="38" y="0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4" y="16"/>
                  </a:lnTo>
                  <a:lnTo>
                    <a:pt x="51" y="23"/>
                  </a:lnTo>
                  <a:lnTo>
                    <a:pt x="45" y="29"/>
                  </a:lnTo>
                  <a:lnTo>
                    <a:pt x="38" y="34"/>
                  </a:lnTo>
                  <a:lnTo>
                    <a:pt x="29" y="37"/>
                  </a:lnTo>
                  <a:lnTo>
                    <a:pt x="17" y="34"/>
                  </a:lnTo>
                  <a:lnTo>
                    <a:pt x="7" y="29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7" y="4"/>
                  </a:lnTo>
                  <a:lnTo>
                    <a:pt x="17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02" name="Freeform 118"/>
            <p:cNvSpPr>
              <a:spLocks/>
            </p:cNvSpPr>
            <p:nvPr/>
          </p:nvSpPr>
          <p:spPr bwMode="auto">
            <a:xfrm>
              <a:off x="854" y="1285"/>
              <a:ext cx="18" cy="3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6" y="2"/>
                </a:cxn>
                <a:cxn ang="0">
                  <a:pos x="31" y="8"/>
                </a:cxn>
                <a:cxn ang="0">
                  <a:pos x="32" y="11"/>
                </a:cxn>
                <a:cxn ang="0">
                  <a:pos x="35" y="17"/>
                </a:cxn>
                <a:cxn ang="0">
                  <a:pos x="36" y="23"/>
                </a:cxn>
                <a:cxn ang="0">
                  <a:pos x="37" y="29"/>
                </a:cxn>
                <a:cxn ang="0">
                  <a:pos x="36" y="34"/>
                </a:cxn>
                <a:cxn ang="0">
                  <a:pos x="35" y="40"/>
                </a:cxn>
                <a:cxn ang="0">
                  <a:pos x="32" y="46"/>
                </a:cxn>
                <a:cxn ang="0">
                  <a:pos x="31" y="52"/>
                </a:cxn>
                <a:cxn ang="0">
                  <a:pos x="26" y="58"/>
                </a:cxn>
                <a:cxn ang="0">
                  <a:pos x="21" y="61"/>
                </a:cxn>
                <a:cxn ang="0">
                  <a:pos x="11" y="58"/>
                </a:cxn>
                <a:cxn ang="0">
                  <a:pos x="5" y="52"/>
                </a:cxn>
                <a:cxn ang="0">
                  <a:pos x="1" y="46"/>
                </a:cxn>
                <a:cxn ang="0">
                  <a:pos x="0" y="40"/>
                </a:cxn>
                <a:cxn ang="0">
                  <a:pos x="0" y="34"/>
                </a:cxn>
                <a:cxn ang="0">
                  <a:pos x="0" y="29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8"/>
                </a:cxn>
                <a:cxn ang="0">
                  <a:pos x="11" y="2"/>
                </a:cxn>
                <a:cxn ang="0">
                  <a:pos x="21" y="0"/>
                </a:cxn>
              </a:cxnLst>
              <a:rect l="0" t="0" r="r" b="b"/>
              <a:pathLst>
                <a:path w="37" h="61">
                  <a:moveTo>
                    <a:pt x="21" y="0"/>
                  </a:moveTo>
                  <a:lnTo>
                    <a:pt x="26" y="2"/>
                  </a:lnTo>
                  <a:lnTo>
                    <a:pt x="31" y="8"/>
                  </a:lnTo>
                  <a:lnTo>
                    <a:pt x="32" y="11"/>
                  </a:lnTo>
                  <a:lnTo>
                    <a:pt x="35" y="17"/>
                  </a:lnTo>
                  <a:lnTo>
                    <a:pt x="36" y="23"/>
                  </a:lnTo>
                  <a:lnTo>
                    <a:pt x="37" y="29"/>
                  </a:lnTo>
                  <a:lnTo>
                    <a:pt x="36" y="34"/>
                  </a:lnTo>
                  <a:lnTo>
                    <a:pt x="35" y="40"/>
                  </a:lnTo>
                  <a:lnTo>
                    <a:pt x="32" y="46"/>
                  </a:lnTo>
                  <a:lnTo>
                    <a:pt x="31" y="52"/>
                  </a:lnTo>
                  <a:lnTo>
                    <a:pt x="26" y="58"/>
                  </a:lnTo>
                  <a:lnTo>
                    <a:pt x="21" y="61"/>
                  </a:lnTo>
                  <a:lnTo>
                    <a:pt x="11" y="58"/>
                  </a:lnTo>
                  <a:lnTo>
                    <a:pt x="5" y="52"/>
                  </a:lnTo>
                  <a:lnTo>
                    <a:pt x="1" y="46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8"/>
                  </a:lnTo>
                  <a:lnTo>
                    <a:pt x="11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03" name="Freeform 119"/>
            <p:cNvSpPr>
              <a:spLocks/>
            </p:cNvSpPr>
            <p:nvPr/>
          </p:nvSpPr>
          <p:spPr bwMode="auto">
            <a:xfrm>
              <a:off x="856" y="1315"/>
              <a:ext cx="18" cy="29"/>
            </a:xfrm>
            <a:custGeom>
              <a:avLst/>
              <a:gdLst/>
              <a:ahLst/>
              <a:cxnLst>
                <a:cxn ang="0">
                  <a:pos x="20" y="59"/>
                </a:cxn>
                <a:cxn ang="0">
                  <a:pos x="25" y="56"/>
                </a:cxn>
                <a:cxn ang="0">
                  <a:pos x="30" y="50"/>
                </a:cxn>
                <a:cxn ang="0">
                  <a:pos x="31" y="45"/>
                </a:cxn>
                <a:cxn ang="0">
                  <a:pos x="33" y="41"/>
                </a:cxn>
                <a:cxn ang="0">
                  <a:pos x="34" y="34"/>
                </a:cxn>
                <a:cxn ang="0">
                  <a:pos x="36" y="29"/>
                </a:cxn>
                <a:cxn ang="0">
                  <a:pos x="34" y="23"/>
                </a:cxn>
                <a:cxn ang="0">
                  <a:pos x="33" y="17"/>
                </a:cxn>
                <a:cxn ang="0">
                  <a:pos x="31" y="11"/>
                </a:cxn>
                <a:cxn ang="0">
                  <a:pos x="30" y="8"/>
                </a:cxn>
                <a:cxn ang="0">
                  <a:pos x="25" y="2"/>
                </a:cxn>
                <a:cxn ang="0">
                  <a:pos x="20" y="0"/>
                </a:cxn>
                <a:cxn ang="0">
                  <a:pos x="11" y="2"/>
                </a:cxn>
                <a:cxn ang="0">
                  <a:pos x="5" y="8"/>
                </a:cxn>
                <a:cxn ang="0">
                  <a:pos x="1" y="11"/>
                </a:cxn>
                <a:cxn ang="0">
                  <a:pos x="0" y="17"/>
                </a:cxn>
                <a:cxn ang="0">
                  <a:pos x="0" y="23"/>
                </a:cxn>
                <a:cxn ang="0">
                  <a:pos x="0" y="29"/>
                </a:cxn>
                <a:cxn ang="0">
                  <a:pos x="0" y="34"/>
                </a:cxn>
                <a:cxn ang="0">
                  <a:pos x="0" y="41"/>
                </a:cxn>
                <a:cxn ang="0">
                  <a:pos x="1" y="45"/>
                </a:cxn>
                <a:cxn ang="0">
                  <a:pos x="5" y="50"/>
                </a:cxn>
                <a:cxn ang="0">
                  <a:pos x="11" y="56"/>
                </a:cxn>
                <a:cxn ang="0">
                  <a:pos x="20" y="59"/>
                </a:cxn>
              </a:cxnLst>
              <a:rect l="0" t="0" r="r" b="b"/>
              <a:pathLst>
                <a:path w="36" h="59">
                  <a:moveTo>
                    <a:pt x="20" y="59"/>
                  </a:moveTo>
                  <a:lnTo>
                    <a:pt x="25" y="56"/>
                  </a:lnTo>
                  <a:lnTo>
                    <a:pt x="30" y="50"/>
                  </a:lnTo>
                  <a:lnTo>
                    <a:pt x="31" y="45"/>
                  </a:lnTo>
                  <a:lnTo>
                    <a:pt x="33" y="41"/>
                  </a:lnTo>
                  <a:lnTo>
                    <a:pt x="34" y="34"/>
                  </a:lnTo>
                  <a:lnTo>
                    <a:pt x="36" y="29"/>
                  </a:lnTo>
                  <a:lnTo>
                    <a:pt x="34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30" y="8"/>
                  </a:lnTo>
                  <a:lnTo>
                    <a:pt x="25" y="2"/>
                  </a:lnTo>
                  <a:lnTo>
                    <a:pt x="20" y="0"/>
                  </a:lnTo>
                  <a:lnTo>
                    <a:pt x="11" y="2"/>
                  </a:lnTo>
                  <a:lnTo>
                    <a:pt x="5" y="8"/>
                  </a:lnTo>
                  <a:lnTo>
                    <a:pt x="1" y="11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41"/>
                  </a:lnTo>
                  <a:lnTo>
                    <a:pt x="1" y="45"/>
                  </a:lnTo>
                  <a:lnTo>
                    <a:pt x="5" y="50"/>
                  </a:lnTo>
                  <a:lnTo>
                    <a:pt x="11" y="56"/>
                  </a:lnTo>
                  <a:lnTo>
                    <a:pt x="20" y="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04" name="Freeform 120"/>
            <p:cNvSpPr>
              <a:spLocks/>
            </p:cNvSpPr>
            <p:nvPr/>
          </p:nvSpPr>
          <p:spPr bwMode="auto">
            <a:xfrm>
              <a:off x="867" y="1298"/>
              <a:ext cx="33" cy="18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0" y="24"/>
                </a:cxn>
                <a:cxn ang="0">
                  <a:pos x="6" y="17"/>
                </a:cxn>
                <a:cxn ang="0">
                  <a:pos x="14" y="10"/>
                </a:cxn>
                <a:cxn ang="0">
                  <a:pos x="26" y="5"/>
                </a:cxn>
                <a:cxn ang="0">
                  <a:pos x="33" y="2"/>
                </a:cxn>
                <a:cxn ang="0">
                  <a:pos x="41" y="1"/>
                </a:cxn>
                <a:cxn ang="0">
                  <a:pos x="46" y="0"/>
                </a:cxn>
                <a:cxn ang="0">
                  <a:pos x="52" y="0"/>
                </a:cxn>
                <a:cxn ang="0">
                  <a:pos x="60" y="1"/>
                </a:cxn>
                <a:cxn ang="0">
                  <a:pos x="67" y="5"/>
                </a:cxn>
                <a:cxn ang="0">
                  <a:pos x="67" y="12"/>
                </a:cxn>
                <a:cxn ang="0">
                  <a:pos x="62" y="20"/>
                </a:cxn>
                <a:cxn ang="0">
                  <a:pos x="53" y="27"/>
                </a:cxn>
                <a:cxn ang="0">
                  <a:pos x="43" y="34"/>
                </a:cxn>
                <a:cxn ang="0">
                  <a:pos x="35" y="35"/>
                </a:cxn>
                <a:cxn ang="0">
                  <a:pos x="26" y="36"/>
                </a:cxn>
                <a:cxn ang="0">
                  <a:pos x="20" y="36"/>
                </a:cxn>
                <a:cxn ang="0">
                  <a:pos x="15" y="36"/>
                </a:cxn>
                <a:cxn ang="0">
                  <a:pos x="5" y="34"/>
                </a:cxn>
                <a:cxn ang="0">
                  <a:pos x="1" y="30"/>
                </a:cxn>
              </a:cxnLst>
              <a:rect l="0" t="0" r="r" b="b"/>
              <a:pathLst>
                <a:path w="67" h="36">
                  <a:moveTo>
                    <a:pt x="1" y="30"/>
                  </a:moveTo>
                  <a:lnTo>
                    <a:pt x="0" y="24"/>
                  </a:lnTo>
                  <a:lnTo>
                    <a:pt x="6" y="17"/>
                  </a:lnTo>
                  <a:lnTo>
                    <a:pt x="14" y="10"/>
                  </a:lnTo>
                  <a:lnTo>
                    <a:pt x="26" y="5"/>
                  </a:lnTo>
                  <a:lnTo>
                    <a:pt x="33" y="2"/>
                  </a:lnTo>
                  <a:lnTo>
                    <a:pt x="41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60" y="1"/>
                  </a:lnTo>
                  <a:lnTo>
                    <a:pt x="67" y="5"/>
                  </a:lnTo>
                  <a:lnTo>
                    <a:pt x="67" y="12"/>
                  </a:lnTo>
                  <a:lnTo>
                    <a:pt x="62" y="20"/>
                  </a:lnTo>
                  <a:lnTo>
                    <a:pt x="53" y="27"/>
                  </a:lnTo>
                  <a:lnTo>
                    <a:pt x="43" y="34"/>
                  </a:lnTo>
                  <a:lnTo>
                    <a:pt x="35" y="35"/>
                  </a:lnTo>
                  <a:lnTo>
                    <a:pt x="26" y="36"/>
                  </a:lnTo>
                  <a:lnTo>
                    <a:pt x="20" y="36"/>
                  </a:lnTo>
                  <a:lnTo>
                    <a:pt x="15" y="36"/>
                  </a:lnTo>
                  <a:lnTo>
                    <a:pt x="5" y="34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05" name="Freeform 121"/>
            <p:cNvSpPr>
              <a:spLocks/>
            </p:cNvSpPr>
            <p:nvPr/>
          </p:nvSpPr>
          <p:spPr bwMode="auto">
            <a:xfrm>
              <a:off x="826" y="1301"/>
              <a:ext cx="36" cy="17"/>
            </a:xfrm>
            <a:custGeom>
              <a:avLst/>
              <a:gdLst/>
              <a:ahLst/>
              <a:cxnLst>
                <a:cxn ang="0">
                  <a:pos x="70" y="31"/>
                </a:cxn>
                <a:cxn ang="0">
                  <a:pos x="68" y="23"/>
                </a:cxn>
                <a:cxn ang="0">
                  <a:pos x="63" y="15"/>
                </a:cxn>
                <a:cxn ang="0">
                  <a:pos x="58" y="12"/>
                </a:cxn>
                <a:cxn ang="0">
                  <a:pos x="54" y="8"/>
                </a:cxn>
                <a:cxn ang="0">
                  <a:pos x="47" y="5"/>
                </a:cxn>
                <a:cxn ang="0">
                  <a:pos x="41" y="3"/>
                </a:cxn>
                <a:cxn ang="0">
                  <a:pos x="27" y="0"/>
                </a:cxn>
                <a:cxn ang="0">
                  <a:pos x="16" y="0"/>
                </a:cxn>
                <a:cxn ang="0">
                  <a:pos x="6" y="1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6" y="20"/>
                </a:cxn>
                <a:cxn ang="0">
                  <a:pos x="10" y="23"/>
                </a:cxn>
                <a:cxn ang="0">
                  <a:pos x="15" y="26"/>
                </a:cxn>
                <a:cxn ang="0">
                  <a:pos x="21" y="28"/>
                </a:cxn>
                <a:cxn ang="0">
                  <a:pos x="29" y="31"/>
                </a:cxn>
                <a:cxn ang="0">
                  <a:pos x="41" y="34"/>
                </a:cxn>
                <a:cxn ang="0">
                  <a:pos x="54" y="35"/>
                </a:cxn>
                <a:cxn ang="0">
                  <a:pos x="64" y="34"/>
                </a:cxn>
                <a:cxn ang="0">
                  <a:pos x="70" y="31"/>
                </a:cxn>
              </a:cxnLst>
              <a:rect l="0" t="0" r="r" b="b"/>
              <a:pathLst>
                <a:path w="70" h="35">
                  <a:moveTo>
                    <a:pt x="70" y="31"/>
                  </a:moveTo>
                  <a:lnTo>
                    <a:pt x="68" y="23"/>
                  </a:lnTo>
                  <a:lnTo>
                    <a:pt x="63" y="15"/>
                  </a:lnTo>
                  <a:lnTo>
                    <a:pt x="58" y="12"/>
                  </a:lnTo>
                  <a:lnTo>
                    <a:pt x="54" y="8"/>
                  </a:lnTo>
                  <a:lnTo>
                    <a:pt x="47" y="5"/>
                  </a:lnTo>
                  <a:lnTo>
                    <a:pt x="41" y="3"/>
                  </a:lnTo>
                  <a:lnTo>
                    <a:pt x="27" y="0"/>
                  </a:lnTo>
                  <a:lnTo>
                    <a:pt x="16" y="0"/>
                  </a:lnTo>
                  <a:lnTo>
                    <a:pt x="6" y="1"/>
                  </a:lnTo>
                  <a:lnTo>
                    <a:pt x="1" y="6"/>
                  </a:lnTo>
                  <a:lnTo>
                    <a:pt x="0" y="12"/>
                  </a:lnTo>
                  <a:lnTo>
                    <a:pt x="6" y="20"/>
                  </a:lnTo>
                  <a:lnTo>
                    <a:pt x="10" y="23"/>
                  </a:lnTo>
                  <a:lnTo>
                    <a:pt x="15" y="26"/>
                  </a:lnTo>
                  <a:lnTo>
                    <a:pt x="21" y="28"/>
                  </a:lnTo>
                  <a:lnTo>
                    <a:pt x="29" y="31"/>
                  </a:lnTo>
                  <a:lnTo>
                    <a:pt x="41" y="34"/>
                  </a:lnTo>
                  <a:lnTo>
                    <a:pt x="54" y="35"/>
                  </a:lnTo>
                  <a:lnTo>
                    <a:pt x="64" y="34"/>
                  </a:lnTo>
                  <a:lnTo>
                    <a:pt x="70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06" name="Freeform 122"/>
            <p:cNvSpPr>
              <a:spLocks/>
            </p:cNvSpPr>
            <p:nvPr/>
          </p:nvSpPr>
          <p:spPr bwMode="auto">
            <a:xfrm>
              <a:off x="867" y="1314"/>
              <a:ext cx="33" cy="17"/>
            </a:xfrm>
            <a:custGeom>
              <a:avLst/>
              <a:gdLst/>
              <a:ahLst/>
              <a:cxnLst>
                <a:cxn ang="0">
                  <a:pos x="67" y="28"/>
                </a:cxn>
                <a:cxn ang="0">
                  <a:pos x="67" y="22"/>
                </a:cxn>
                <a:cxn ang="0">
                  <a:pos x="62" y="16"/>
                </a:cxn>
                <a:cxn ang="0">
                  <a:pos x="53" y="10"/>
                </a:cxn>
                <a:cxn ang="0">
                  <a:pos x="43" y="5"/>
                </a:cxn>
                <a:cxn ang="0">
                  <a:pos x="35" y="2"/>
                </a:cxn>
                <a:cxn ang="0">
                  <a:pos x="26" y="1"/>
                </a:cxn>
                <a:cxn ang="0">
                  <a:pos x="20" y="0"/>
                </a:cxn>
                <a:cxn ang="0">
                  <a:pos x="15" y="1"/>
                </a:cxn>
                <a:cxn ang="0">
                  <a:pos x="5" y="3"/>
                </a:cxn>
                <a:cxn ang="0">
                  <a:pos x="1" y="8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4" y="25"/>
                </a:cxn>
                <a:cxn ang="0">
                  <a:pos x="26" y="31"/>
                </a:cxn>
                <a:cxn ang="0">
                  <a:pos x="33" y="32"/>
                </a:cxn>
                <a:cxn ang="0">
                  <a:pos x="41" y="34"/>
                </a:cxn>
                <a:cxn ang="0">
                  <a:pos x="46" y="34"/>
                </a:cxn>
                <a:cxn ang="0">
                  <a:pos x="52" y="35"/>
                </a:cxn>
                <a:cxn ang="0">
                  <a:pos x="60" y="32"/>
                </a:cxn>
                <a:cxn ang="0">
                  <a:pos x="67" y="28"/>
                </a:cxn>
              </a:cxnLst>
              <a:rect l="0" t="0" r="r" b="b"/>
              <a:pathLst>
                <a:path w="67" h="35">
                  <a:moveTo>
                    <a:pt x="67" y="28"/>
                  </a:moveTo>
                  <a:lnTo>
                    <a:pt x="67" y="22"/>
                  </a:lnTo>
                  <a:lnTo>
                    <a:pt x="62" y="16"/>
                  </a:lnTo>
                  <a:lnTo>
                    <a:pt x="53" y="10"/>
                  </a:lnTo>
                  <a:lnTo>
                    <a:pt x="43" y="5"/>
                  </a:lnTo>
                  <a:lnTo>
                    <a:pt x="35" y="2"/>
                  </a:lnTo>
                  <a:lnTo>
                    <a:pt x="26" y="1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5" y="3"/>
                  </a:lnTo>
                  <a:lnTo>
                    <a:pt x="1" y="8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4" y="25"/>
                  </a:lnTo>
                  <a:lnTo>
                    <a:pt x="26" y="31"/>
                  </a:lnTo>
                  <a:lnTo>
                    <a:pt x="33" y="32"/>
                  </a:lnTo>
                  <a:lnTo>
                    <a:pt x="41" y="34"/>
                  </a:lnTo>
                  <a:lnTo>
                    <a:pt x="46" y="34"/>
                  </a:lnTo>
                  <a:lnTo>
                    <a:pt x="52" y="35"/>
                  </a:lnTo>
                  <a:lnTo>
                    <a:pt x="60" y="32"/>
                  </a:lnTo>
                  <a:lnTo>
                    <a:pt x="67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07" name="Freeform 123"/>
            <p:cNvSpPr>
              <a:spLocks/>
            </p:cNvSpPr>
            <p:nvPr/>
          </p:nvSpPr>
          <p:spPr bwMode="auto">
            <a:xfrm>
              <a:off x="826" y="1317"/>
              <a:ext cx="36" cy="17"/>
            </a:xfrm>
            <a:custGeom>
              <a:avLst/>
              <a:gdLst/>
              <a:ahLst/>
              <a:cxnLst>
                <a:cxn ang="0">
                  <a:pos x="1" y="28"/>
                </a:cxn>
                <a:cxn ang="0">
                  <a:pos x="0" y="22"/>
                </a:cxn>
                <a:cxn ang="0">
                  <a:pos x="6" y="15"/>
                </a:cxn>
                <a:cxn ang="0">
                  <a:pos x="10" y="12"/>
                </a:cxn>
                <a:cxn ang="0">
                  <a:pos x="15" y="9"/>
                </a:cxn>
                <a:cxn ang="0">
                  <a:pos x="21" y="6"/>
                </a:cxn>
                <a:cxn ang="0">
                  <a:pos x="29" y="5"/>
                </a:cxn>
                <a:cxn ang="0">
                  <a:pos x="41" y="1"/>
                </a:cxn>
                <a:cxn ang="0">
                  <a:pos x="54" y="0"/>
                </a:cxn>
                <a:cxn ang="0">
                  <a:pos x="64" y="1"/>
                </a:cxn>
                <a:cxn ang="0">
                  <a:pos x="70" y="5"/>
                </a:cxn>
                <a:cxn ang="0">
                  <a:pos x="68" y="12"/>
                </a:cxn>
                <a:cxn ang="0">
                  <a:pos x="63" y="19"/>
                </a:cxn>
                <a:cxn ang="0">
                  <a:pos x="58" y="22"/>
                </a:cxn>
                <a:cxn ang="0">
                  <a:pos x="54" y="25"/>
                </a:cxn>
                <a:cxn ang="0">
                  <a:pos x="47" y="28"/>
                </a:cxn>
                <a:cxn ang="0">
                  <a:pos x="41" y="31"/>
                </a:cxn>
                <a:cxn ang="0">
                  <a:pos x="27" y="34"/>
                </a:cxn>
                <a:cxn ang="0">
                  <a:pos x="16" y="34"/>
                </a:cxn>
                <a:cxn ang="0">
                  <a:pos x="6" y="32"/>
                </a:cxn>
                <a:cxn ang="0">
                  <a:pos x="1" y="28"/>
                </a:cxn>
              </a:cxnLst>
              <a:rect l="0" t="0" r="r" b="b"/>
              <a:pathLst>
                <a:path w="70" h="34">
                  <a:moveTo>
                    <a:pt x="1" y="28"/>
                  </a:moveTo>
                  <a:lnTo>
                    <a:pt x="0" y="22"/>
                  </a:lnTo>
                  <a:lnTo>
                    <a:pt x="6" y="15"/>
                  </a:lnTo>
                  <a:lnTo>
                    <a:pt x="10" y="12"/>
                  </a:lnTo>
                  <a:lnTo>
                    <a:pt x="15" y="9"/>
                  </a:lnTo>
                  <a:lnTo>
                    <a:pt x="21" y="6"/>
                  </a:lnTo>
                  <a:lnTo>
                    <a:pt x="29" y="5"/>
                  </a:lnTo>
                  <a:lnTo>
                    <a:pt x="41" y="1"/>
                  </a:lnTo>
                  <a:lnTo>
                    <a:pt x="54" y="0"/>
                  </a:lnTo>
                  <a:lnTo>
                    <a:pt x="64" y="1"/>
                  </a:lnTo>
                  <a:lnTo>
                    <a:pt x="70" y="5"/>
                  </a:lnTo>
                  <a:lnTo>
                    <a:pt x="68" y="12"/>
                  </a:lnTo>
                  <a:lnTo>
                    <a:pt x="63" y="19"/>
                  </a:lnTo>
                  <a:lnTo>
                    <a:pt x="58" y="22"/>
                  </a:lnTo>
                  <a:lnTo>
                    <a:pt x="54" y="25"/>
                  </a:lnTo>
                  <a:lnTo>
                    <a:pt x="47" y="28"/>
                  </a:lnTo>
                  <a:lnTo>
                    <a:pt x="41" y="31"/>
                  </a:lnTo>
                  <a:lnTo>
                    <a:pt x="27" y="34"/>
                  </a:lnTo>
                  <a:lnTo>
                    <a:pt x="16" y="34"/>
                  </a:lnTo>
                  <a:lnTo>
                    <a:pt x="6" y="32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08" name="Freeform 124"/>
            <p:cNvSpPr>
              <a:spLocks/>
            </p:cNvSpPr>
            <p:nvPr/>
          </p:nvSpPr>
          <p:spPr bwMode="auto">
            <a:xfrm>
              <a:off x="854" y="1306"/>
              <a:ext cx="24" cy="2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2" y="1"/>
                </a:cxn>
                <a:cxn ang="0">
                  <a:pos x="41" y="6"/>
                </a:cxn>
                <a:cxn ang="0">
                  <a:pos x="46" y="13"/>
                </a:cxn>
                <a:cxn ang="0">
                  <a:pos x="48" y="21"/>
                </a:cxn>
                <a:cxn ang="0">
                  <a:pos x="46" y="27"/>
                </a:cxn>
                <a:cxn ang="0">
                  <a:pos x="41" y="34"/>
                </a:cxn>
                <a:cxn ang="0">
                  <a:pos x="32" y="38"/>
                </a:cxn>
                <a:cxn ang="0">
                  <a:pos x="25" y="40"/>
                </a:cxn>
                <a:cxn ang="0">
                  <a:pos x="14" y="38"/>
                </a:cxn>
                <a:cxn ang="0">
                  <a:pos x="6" y="34"/>
                </a:cxn>
                <a:cxn ang="0">
                  <a:pos x="1" y="27"/>
                </a:cxn>
                <a:cxn ang="0">
                  <a:pos x="0" y="21"/>
                </a:cxn>
                <a:cxn ang="0">
                  <a:pos x="1" y="13"/>
                </a:cxn>
                <a:cxn ang="0">
                  <a:pos x="6" y="6"/>
                </a:cxn>
                <a:cxn ang="0">
                  <a:pos x="14" y="1"/>
                </a:cxn>
                <a:cxn ang="0">
                  <a:pos x="25" y="0"/>
                </a:cxn>
              </a:cxnLst>
              <a:rect l="0" t="0" r="r" b="b"/>
              <a:pathLst>
                <a:path w="48" h="40">
                  <a:moveTo>
                    <a:pt x="25" y="0"/>
                  </a:moveTo>
                  <a:lnTo>
                    <a:pt x="32" y="1"/>
                  </a:lnTo>
                  <a:lnTo>
                    <a:pt x="41" y="6"/>
                  </a:lnTo>
                  <a:lnTo>
                    <a:pt x="46" y="13"/>
                  </a:lnTo>
                  <a:lnTo>
                    <a:pt x="48" y="21"/>
                  </a:lnTo>
                  <a:lnTo>
                    <a:pt x="46" y="27"/>
                  </a:lnTo>
                  <a:lnTo>
                    <a:pt x="41" y="34"/>
                  </a:lnTo>
                  <a:lnTo>
                    <a:pt x="32" y="38"/>
                  </a:lnTo>
                  <a:lnTo>
                    <a:pt x="25" y="40"/>
                  </a:lnTo>
                  <a:lnTo>
                    <a:pt x="14" y="38"/>
                  </a:lnTo>
                  <a:lnTo>
                    <a:pt x="6" y="34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1" y="13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09" name="Freeform 125"/>
            <p:cNvSpPr>
              <a:spLocks/>
            </p:cNvSpPr>
            <p:nvPr/>
          </p:nvSpPr>
          <p:spPr bwMode="auto">
            <a:xfrm>
              <a:off x="1975" y="1798"/>
              <a:ext cx="16" cy="3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1" y="2"/>
                </a:cxn>
                <a:cxn ang="0">
                  <a:pos x="26" y="8"/>
                </a:cxn>
                <a:cxn ang="0">
                  <a:pos x="28" y="12"/>
                </a:cxn>
                <a:cxn ang="0">
                  <a:pos x="30" y="17"/>
                </a:cxn>
                <a:cxn ang="0">
                  <a:pos x="31" y="23"/>
                </a:cxn>
                <a:cxn ang="0">
                  <a:pos x="32" y="30"/>
                </a:cxn>
                <a:cxn ang="0">
                  <a:pos x="31" y="35"/>
                </a:cxn>
                <a:cxn ang="0">
                  <a:pos x="30" y="41"/>
                </a:cxn>
                <a:cxn ang="0">
                  <a:pos x="28" y="46"/>
                </a:cxn>
                <a:cxn ang="0">
                  <a:pos x="26" y="51"/>
                </a:cxn>
                <a:cxn ang="0">
                  <a:pos x="21" y="57"/>
                </a:cxn>
                <a:cxn ang="0">
                  <a:pos x="16" y="60"/>
                </a:cxn>
                <a:cxn ang="0">
                  <a:pos x="8" y="57"/>
                </a:cxn>
                <a:cxn ang="0">
                  <a:pos x="3" y="51"/>
                </a:cxn>
                <a:cxn ang="0">
                  <a:pos x="0" y="46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0" y="30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0" y="12"/>
                </a:cxn>
                <a:cxn ang="0">
                  <a:pos x="3" y="8"/>
                </a:cxn>
                <a:cxn ang="0">
                  <a:pos x="8" y="2"/>
                </a:cxn>
                <a:cxn ang="0">
                  <a:pos x="16" y="0"/>
                </a:cxn>
              </a:cxnLst>
              <a:rect l="0" t="0" r="r" b="b"/>
              <a:pathLst>
                <a:path w="32" h="60">
                  <a:moveTo>
                    <a:pt x="16" y="0"/>
                  </a:moveTo>
                  <a:lnTo>
                    <a:pt x="21" y="2"/>
                  </a:lnTo>
                  <a:lnTo>
                    <a:pt x="26" y="8"/>
                  </a:lnTo>
                  <a:lnTo>
                    <a:pt x="28" y="12"/>
                  </a:lnTo>
                  <a:lnTo>
                    <a:pt x="30" y="17"/>
                  </a:lnTo>
                  <a:lnTo>
                    <a:pt x="31" y="23"/>
                  </a:lnTo>
                  <a:lnTo>
                    <a:pt x="32" y="30"/>
                  </a:lnTo>
                  <a:lnTo>
                    <a:pt x="31" y="35"/>
                  </a:lnTo>
                  <a:lnTo>
                    <a:pt x="30" y="41"/>
                  </a:lnTo>
                  <a:lnTo>
                    <a:pt x="28" y="46"/>
                  </a:lnTo>
                  <a:lnTo>
                    <a:pt x="26" y="51"/>
                  </a:lnTo>
                  <a:lnTo>
                    <a:pt x="21" y="57"/>
                  </a:lnTo>
                  <a:lnTo>
                    <a:pt x="16" y="60"/>
                  </a:lnTo>
                  <a:lnTo>
                    <a:pt x="8" y="57"/>
                  </a:lnTo>
                  <a:lnTo>
                    <a:pt x="3" y="51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3" y="8"/>
                  </a:lnTo>
                  <a:lnTo>
                    <a:pt x="8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10" name="Freeform 126"/>
            <p:cNvSpPr>
              <a:spLocks/>
            </p:cNvSpPr>
            <p:nvPr/>
          </p:nvSpPr>
          <p:spPr bwMode="auto">
            <a:xfrm>
              <a:off x="1975" y="1828"/>
              <a:ext cx="18" cy="30"/>
            </a:xfrm>
            <a:custGeom>
              <a:avLst/>
              <a:gdLst/>
              <a:ahLst/>
              <a:cxnLst>
                <a:cxn ang="0">
                  <a:pos x="20" y="60"/>
                </a:cxn>
                <a:cxn ang="0">
                  <a:pos x="25" y="57"/>
                </a:cxn>
                <a:cxn ang="0">
                  <a:pos x="30" y="51"/>
                </a:cxn>
                <a:cxn ang="0">
                  <a:pos x="31" y="46"/>
                </a:cxn>
                <a:cxn ang="0">
                  <a:pos x="34" y="41"/>
                </a:cxn>
                <a:cxn ang="0">
                  <a:pos x="35" y="34"/>
                </a:cxn>
                <a:cxn ang="0">
                  <a:pos x="36" y="29"/>
                </a:cxn>
                <a:cxn ang="0">
                  <a:pos x="35" y="23"/>
                </a:cxn>
                <a:cxn ang="0">
                  <a:pos x="34" y="17"/>
                </a:cxn>
                <a:cxn ang="0">
                  <a:pos x="31" y="11"/>
                </a:cxn>
                <a:cxn ang="0">
                  <a:pos x="30" y="8"/>
                </a:cxn>
                <a:cxn ang="0">
                  <a:pos x="25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5" y="8"/>
                </a:cxn>
                <a:cxn ang="0">
                  <a:pos x="2" y="11"/>
                </a:cxn>
                <a:cxn ang="0">
                  <a:pos x="0" y="17"/>
                </a:cxn>
                <a:cxn ang="0">
                  <a:pos x="0" y="23"/>
                </a:cxn>
                <a:cxn ang="0">
                  <a:pos x="0" y="29"/>
                </a:cxn>
                <a:cxn ang="0">
                  <a:pos x="0" y="34"/>
                </a:cxn>
                <a:cxn ang="0">
                  <a:pos x="0" y="41"/>
                </a:cxn>
                <a:cxn ang="0">
                  <a:pos x="2" y="46"/>
                </a:cxn>
                <a:cxn ang="0">
                  <a:pos x="5" y="51"/>
                </a:cxn>
                <a:cxn ang="0">
                  <a:pos x="12" y="57"/>
                </a:cxn>
                <a:cxn ang="0">
                  <a:pos x="20" y="60"/>
                </a:cxn>
              </a:cxnLst>
              <a:rect l="0" t="0" r="r" b="b"/>
              <a:pathLst>
                <a:path w="36" h="60">
                  <a:moveTo>
                    <a:pt x="20" y="60"/>
                  </a:moveTo>
                  <a:lnTo>
                    <a:pt x="25" y="57"/>
                  </a:lnTo>
                  <a:lnTo>
                    <a:pt x="30" y="51"/>
                  </a:lnTo>
                  <a:lnTo>
                    <a:pt x="31" y="46"/>
                  </a:lnTo>
                  <a:lnTo>
                    <a:pt x="34" y="41"/>
                  </a:lnTo>
                  <a:lnTo>
                    <a:pt x="35" y="34"/>
                  </a:lnTo>
                  <a:lnTo>
                    <a:pt x="36" y="29"/>
                  </a:lnTo>
                  <a:lnTo>
                    <a:pt x="35" y="23"/>
                  </a:lnTo>
                  <a:lnTo>
                    <a:pt x="34" y="17"/>
                  </a:lnTo>
                  <a:lnTo>
                    <a:pt x="31" y="11"/>
                  </a:lnTo>
                  <a:lnTo>
                    <a:pt x="30" y="8"/>
                  </a:lnTo>
                  <a:lnTo>
                    <a:pt x="25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5" y="8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41"/>
                  </a:lnTo>
                  <a:lnTo>
                    <a:pt x="2" y="46"/>
                  </a:lnTo>
                  <a:lnTo>
                    <a:pt x="5" y="51"/>
                  </a:lnTo>
                  <a:lnTo>
                    <a:pt x="12" y="57"/>
                  </a:lnTo>
                  <a:lnTo>
                    <a:pt x="20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11" name="Freeform 127"/>
            <p:cNvSpPr>
              <a:spLocks/>
            </p:cNvSpPr>
            <p:nvPr/>
          </p:nvSpPr>
          <p:spPr bwMode="auto">
            <a:xfrm>
              <a:off x="1986" y="1811"/>
              <a:ext cx="34" cy="18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0" y="24"/>
                </a:cxn>
                <a:cxn ang="0">
                  <a:pos x="6" y="18"/>
                </a:cxn>
                <a:cxn ang="0">
                  <a:pos x="13" y="11"/>
                </a:cxn>
                <a:cxn ang="0">
                  <a:pos x="27" y="6"/>
                </a:cxn>
                <a:cxn ang="0">
                  <a:pos x="33" y="3"/>
                </a:cxn>
                <a:cxn ang="0">
                  <a:pos x="40" y="1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60" y="1"/>
                </a:cxn>
                <a:cxn ang="0">
                  <a:pos x="66" y="6"/>
                </a:cxn>
                <a:cxn ang="0">
                  <a:pos x="66" y="11"/>
                </a:cxn>
                <a:cxn ang="0">
                  <a:pos x="61" y="20"/>
                </a:cxn>
                <a:cxn ang="0">
                  <a:pos x="53" y="27"/>
                </a:cxn>
                <a:cxn ang="0">
                  <a:pos x="43" y="33"/>
                </a:cxn>
                <a:cxn ang="0">
                  <a:pos x="34" y="34"/>
                </a:cxn>
                <a:cxn ang="0">
                  <a:pos x="27" y="36"/>
                </a:cxn>
                <a:cxn ang="0">
                  <a:pos x="21" y="36"/>
                </a:cxn>
                <a:cxn ang="0">
                  <a:pos x="14" y="36"/>
                </a:cxn>
                <a:cxn ang="0">
                  <a:pos x="5" y="33"/>
                </a:cxn>
                <a:cxn ang="0">
                  <a:pos x="1" y="30"/>
                </a:cxn>
              </a:cxnLst>
              <a:rect l="0" t="0" r="r" b="b"/>
              <a:pathLst>
                <a:path w="66" h="36">
                  <a:moveTo>
                    <a:pt x="1" y="30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3" y="11"/>
                  </a:lnTo>
                  <a:lnTo>
                    <a:pt x="27" y="6"/>
                  </a:lnTo>
                  <a:lnTo>
                    <a:pt x="33" y="3"/>
                  </a:lnTo>
                  <a:lnTo>
                    <a:pt x="40" y="1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60" y="1"/>
                  </a:lnTo>
                  <a:lnTo>
                    <a:pt x="66" y="6"/>
                  </a:lnTo>
                  <a:lnTo>
                    <a:pt x="66" y="11"/>
                  </a:lnTo>
                  <a:lnTo>
                    <a:pt x="61" y="20"/>
                  </a:lnTo>
                  <a:lnTo>
                    <a:pt x="53" y="27"/>
                  </a:lnTo>
                  <a:lnTo>
                    <a:pt x="43" y="33"/>
                  </a:lnTo>
                  <a:lnTo>
                    <a:pt x="34" y="34"/>
                  </a:lnTo>
                  <a:lnTo>
                    <a:pt x="27" y="36"/>
                  </a:lnTo>
                  <a:lnTo>
                    <a:pt x="21" y="36"/>
                  </a:lnTo>
                  <a:lnTo>
                    <a:pt x="14" y="36"/>
                  </a:lnTo>
                  <a:lnTo>
                    <a:pt x="5" y="33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12" name="Freeform 128"/>
            <p:cNvSpPr>
              <a:spLocks/>
            </p:cNvSpPr>
            <p:nvPr/>
          </p:nvSpPr>
          <p:spPr bwMode="auto">
            <a:xfrm>
              <a:off x="1946" y="1814"/>
              <a:ext cx="35" cy="17"/>
            </a:xfrm>
            <a:custGeom>
              <a:avLst/>
              <a:gdLst/>
              <a:ahLst/>
              <a:cxnLst>
                <a:cxn ang="0">
                  <a:pos x="71" y="27"/>
                </a:cxn>
                <a:cxn ang="0">
                  <a:pos x="71" y="21"/>
                </a:cxn>
                <a:cxn ang="0">
                  <a:pos x="66" y="15"/>
                </a:cxn>
                <a:cxn ang="0">
                  <a:pos x="61" y="12"/>
                </a:cxn>
                <a:cxn ang="0">
                  <a:pos x="56" y="8"/>
                </a:cxn>
                <a:cxn ang="0">
                  <a:pos x="48" y="5"/>
                </a:cxn>
                <a:cxn ang="0">
                  <a:pos x="42" y="3"/>
                </a:cxn>
                <a:cxn ang="0">
                  <a:pos x="27" y="0"/>
                </a:cxn>
                <a:cxn ang="0">
                  <a:pos x="16" y="0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0" y="21"/>
                </a:cxn>
                <a:cxn ang="0">
                  <a:pos x="15" y="24"/>
                </a:cxn>
                <a:cxn ang="0">
                  <a:pos x="21" y="27"/>
                </a:cxn>
                <a:cxn ang="0">
                  <a:pos x="30" y="30"/>
                </a:cxn>
                <a:cxn ang="0">
                  <a:pos x="42" y="33"/>
                </a:cxn>
                <a:cxn ang="0">
                  <a:pos x="55" y="34"/>
                </a:cxn>
                <a:cxn ang="0">
                  <a:pos x="64" y="32"/>
                </a:cxn>
                <a:cxn ang="0">
                  <a:pos x="71" y="27"/>
                </a:cxn>
              </a:cxnLst>
              <a:rect l="0" t="0" r="r" b="b"/>
              <a:pathLst>
                <a:path w="71" h="34">
                  <a:moveTo>
                    <a:pt x="71" y="27"/>
                  </a:moveTo>
                  <a:lnTo>
                    <a:pt x="71" y="21"/>
                  </a:lnTo>
                  <a:lnTo>
                    <a:pt x="66" y="15"/>
                  </a:lnTo>
                  <a:lnTo>
                    <a:pt x="61" y="12"/>
                  </a:lnTo>
                  <a:lnTo>
                    <a:pt x="56" y="8"/>
                  </a:lnTo>
                  <a:lnTo>
                    <a:pt x="48" y="5"/>
                  </a:lnTo>
                  <a:lnTo>
                    <a:pt x="42" y="3"/>
                  </a:lnTo>
                  <a:lnTo>
                    <a:pt x="27" y="0"/>
                  </a:lnTo>
                  <a:lnTo>
                    <a:pt x="16" y="0"/>
                  </a:lnTo>
                  <a:lnTo>
                    <a:pt x="6" y="1"/>
                  </a:lnTo>
                  <a:lnTo>
                    <a:pt x="2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0" y="21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30" y="30"/>
                  </a:lnTo>
                  <a:lnTo>
                    <a:pt x="42" y="33"/>
                  </a:lnTo>
                  <a:lnTo>
                    <a:pt x="55" y="34"/>
                  </a:lnTo>
                  <a:lnTo>
                    <a:pt x="64" y="32"/>
                  </a:lnTo>
                  <a:lnTo>
                    <a:pt x="71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13" name="Freeform 129"/>
            <p:cNvSpPr>
              <a:spLocks/>
            </p:cNvSpPr>
            <p:nvPr/>
          </p:nvSpPr>
          <p:spPr bwMode="auto">
            <a:xfrm>
              <a:off x="1986" y="1827"/>
              <a:ext cx="34" cy="17"/>
            </a:xfrm>
            <a:custGeom>
              <a:avLst/>
              <a:gdLst/>
              <a:ahLst/>
              <a:cxnLst>
                <a:cxn ang="0">
                  <a:pos x="66" y="27"/>
                </a:cxn>
                <a:cxn ang="0">
                  <a:pos x="66" y="21"/>
                </a:cxn>
                <a:cxn ang="0">
                  <a:pos x="61" y="15"/>
                </a:cxn>
                <a:cxn ang="0">
                  <a:pos x="53" y="9"/>
                </a:cxn>
                <a:cxn ang="0">
                  <a:pos x="43" y="4"/>
                </a:cxn>
                <a:cxn ang="0">
                  <a:pos x="34" y="1"/>
                </a:cxn>
                <a:cxn ang="0">
                  <a:pos x="27" y="1"/>
                </a:cxn>
                <a:cxn ang="0">
                  <a:pos x="21" y="0"/>
                </a:cxn>
                <a:cxn ang="0">
                  <a:pos x="14" y="1"/>
                </a:cxn>
                <a:cxn ang="0">
                  <a:pos x="5" y="3"/>
                </a:cxn>
                <a:cxn ang="0">
                  <a:pos x="1" y="8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24"/>
                </a:cxn>
                <a:cxn ang="0">
                  <a:pos x="27" y="30"/>
                </a:cxn>
                <a:cxn ang="0">
                  <a:pos x="33" y="31"/>
                </a:cxn>
                <a:cxn ang="0">
                  <a:pos x="40" y="33"/>
                </a:cxn>
                <a:cxn ang="0">
                  <a:pos x="45" y="33"/>
                </a:cxn>
                <a:cxn ang="0">
                  <a:pos x="51" y="34"/>
                </a:cxn>
                <a:cxn ang="0">
                  <a:pos x="60" y="32"/>
                </a:cxn>
                <a:cxn ang="0">
                  <a:pos x="66" y="27"/>
                </a:cxn>
              </a:cxnLst>
              <a:rect l="0" t="0" r="r" b="b"/>
              <a:pathLst>
                <a:path w="66" h="34">
                  <a:moveTo>
                    <a:pt x="66" y="27"/>
                  </a:moveTo>
                  <a:lnTo>
                    <a:pt x="66" y="21"/>
                  </a:lnTo>
                  <a:lnTo>
                    <a:pt x="61" y="15"/>
                  </a:lnTo>
                  <a:lnTo>
                    <a:pt x="53" y="9"/>
                  </a:lnTo>
                  <a:lnTo>
                    <a:pt x="43" y="4"/>
                  </a:lnTo>
                  <a:lnTo>
                    <a:pt x="34" y="1"/>
                  </a:lnTo>
                  <a:lnTo>
                    <a:pt x="27" y="1"/>
                  </a:lnTo>
                  <a:lnTo>
                    <a:pt x="21" y="0"/>
                  </a:lnTo>
                  <a:lnTo>
                    <a:pt x="14" y="1"/>
                  </a:lnTo>
                  <a:lnTo>
                    <a:pt x="5" y="3"/>
                  </a:lnTo>
                  <a:lnTo>
                    <a:pt x="1" y="8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24"/>
                  </a:lnTo>
                  <a:lnTo>
                    <a:pt x="27" y="30"/>
                  </a:lnTo>
                  <a:lnTo>
                    <a:pt x="33" y="31"/>
                  </a:lnTo>
                  <a:lnTo>
                    <a:pt x="40" y="33"/>
                  </a:lnTo>
                  <a:lnTo>
                    <a:pt x="45" y="33"/>
                  </a:lnTo>
                  <a:lnTo>
                    <a:pt x="51" y="34"/>
                  </a:lnTo>
                  <a:lnTo>
                    <a:pt x="60" y="32"/>
                  </a:lnTo>
                  <a:lnTo>
                    <a:pt x="66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14" name="Freeform 130"/>
            <p:cNvSpPr>
              <a:spLocks/>
            </p:cNvSpPr>
            <p:nvPr/>
          </p:nvSpPr>
          <p:spPr bwMode="auto">
            <a:xfrm>
              <a:off x="1946" y="1830"/>
              <a:ext cx="35" cy="17"/>
            </a:xfrm>
            <a:custGeom>
              <a:avLst/>
              <a:gdLst/>
              <a:ahLst/>
              <a:cxnLst>
                <a:cxn ang="0">
                  <a:pos x="2" y="29"/>
                </a:cxn>
                <a:cxn ang="0">
                  <a:pos x="0" y="22"/>
                </a:cxn>
                <a:cxn ang="0">
                  <a:pos x="6" y="15"/>
                </a:cxn>
                <a:cxn ang="0">
                  <a:pos x="10" y="11"/>
                </a:cxn>
                <a:cxn ang="0">
                  <a:pos x="15" y="8"/>
                </a:cxn>
                <a:cxn ang="0">
                  <a:pos x="21" y="5"/>
                </a:cxn>
                <a:cxn ang="0">
                  <a:pos x="30" y="3"/>
                </a:cxn>
                <a:cxn ang="0">
                  <a:pos x="42" y="0"/>
                </a:cxn>
                <a:cxn ang="0">
                  <a:pos x="55" y="0"/>
                </a:cxn>
                <a:cxn ang="0">
                  <a:pos x="64" y="1"/>
                </a:cxn>
                <a:cxn ang="0">
                  <a:pos x="71" y="6"/>
                </a:cxn>
                <a:cxn ang="0">
                  <a:pos x="71" y="11"/>
                </a:cxn>
                <a:cxn ang="0">
                  <a:pos x="66" y="18"/>
                </a:cxn>
                <a:cxn ang="0">
                  <a:pos x="61" y="21"/>
                </a:cxn>
                <a:cxn ang="0">
                  <a:pos x="56" y="25"/>
                </a:cxn>
                <a:cxn ang="0">
                  <a:pos x="48" y="28"/>
                </a:cxn>
                <a:cxn ang="0">
                  <a:pos x="42" y="33"/>
                </a:cxn>
                <a:cxn ang="0">
                  <a:pos x="27" y="34"/>
                </a:cxn>
                <a:cxn ang="0">
                  <a:pos x="16" y="34"/>
                </a:cxn>
                <a:cxn ang="0">
                  <a:pos x="6" y="33"/>
                </a:cxn>
                <a:cxn ang="0">
                  <a:pos x="2" y="29"/>
                </a:cxn>
              </a:cxnLst>
              <a:rect l="0" t="0" r="r" b="b"/>
              <a:pathLst>
                <a:path w="71" h="34">
                  <a:moveTo>
                    <a:pt x="2" y="29"/>
                  </a:moveTo>
                  <a:lnTo>
                    <a:pt x="0" y="22"/>
                  </a:lnTo>
                  <a:lnTo>
                    <a:pt x="6" y="15"/>
                  </a:lnTo>
                  <a:lnTo>
                    <a:pt x="10" y="11"/>
                  </a:lnTo>
                  <a:lnTo>
                    <a:pt x="15" y="8"/>
                  </a:lnTo>
                  <a:lnTo>
                    <a:pt x="21" y="5"/>
                  </a:lnTo>
                  <a:lnTo>
                    <a:pt x="30" y="3"/>
                  </a:lnTo>
                  <a:lnTo>
                    <a:pt x="42" y="0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1" y="6"/>
                  </a:lnTo>
                  <a:lnTo>
                    <a:pt x="71" y="11"/>
                  </a:lnTo>
                  <a:lnTo>
                    <a:pt x="66" y="18"/>
                  </a:lnTo>
                  <a:lnTo>
                    <a:pt x="61" y="21"/>
                  </a:lnTo>
                  <a:lnTo>
                    <a:pt x="56" y="25"/>
                  </a:lnTo>
                  <a:lnTo>
                    <a:pt x="48" y="28"/>
                  </a:lnTo>
                  <a:lnTo>
                    <a:pt x="42" y="33"/>
                  </a:lnTo>
                  <a:lnTo>
                    <a:pt x="27" y="34"/>
                  </a:lnTo>
                  <a:lnTo>
                    <a:pt x="16" y="34"/>
                  </a:lnTo>
                  <a:lnTo>
                    <a:pt x="6" y="33"/>
                  </a:lnTo>
                  <a:lnTo>
                    <a:pt x="2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15" name="Freeform 131"/>
            <p:cNvSpPr>
              <a:spLocks/>
            </p:cNvSpPr>
            <p:nvPr/>
          </p:nvSpPr>
          <p:spPr bwMode="auto">
            <a:xfrm>
              <a:off x="1973" y="1819"/>
              <a:ext cx="24" cy="1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2" y="2"/>
                </a:cxn>
                <a:cxn ang="0">
                  <a:pos x="40" y="7"/>
                </a:cxn>
                <a:cxn ang="0">
                  <a:pos x="46" y="12"/>
                </a:cxn>
                <a:cxn ang="0">
                  <a:pos x="49" y="20"/>
                </a:cxn>
                <a:cxn ang="0">
                  <a:pos x="46" y="26"/>
                </a:cxn>
                <a:cxn ang="0">
                  <a:pos x="40" y="32"/>
                </a:cxn>
                <a:cxn ang="0">
                  <a:pos x="32" y="35"/>
                </a:cxn>
                <a:cxn ang="0">
                  <a:pos x="24" y="37"/>
                </a:cxn>
                <a:cxn ang="0">
                  <a:pos x="13" y="35"/>
                </a:cxn>
                <a:cxn ang="0">
                  <a:pos x="6" y="32"/>
                </a:cxn>
                <a:cxn ang="0">
                  <a:pos x="1" y="26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6" y="7"/>
                </a:cxn>
                <a:cxn ang="0">
                  <a:pos x="13" y="2"/>
                </a:cxn>
                <a:cxn ang="0">
                  <a:pos x="24" y="0"/>
                </a:cxn>
              </a:cxnLst>
              <a:rect l="0" t="0" r="r" b="b"/>
              <a:pathLst>
                <a:path w="49" h="37">
                  <a:moveTo>
                    <a:pt x="24" y="0"/>
                  </a:moveTo>
                  <a:lnTo>
                    <a:pt x="32" y="2"/>
                  </a:lnTo>
                  <a:lnTo>
                    <a:pt x="40" y="7"/>
                  </a:lnTo>
                  <a:lnTo>
                    <a:pt x="46" y="12"/>
                  </a:lnTo>
                  <a:lnTo>
                    <a:pt x="49" y="20"/>
                  </a:lnTo>
                  <a:lnTo>
                    <a:pt x="46" y="26"/>
                  </a:lnTo>
                  <a:lnTo>
                    <a:pt x="40" y="32"/>
                  </a:lnTo>
                  <a:lnTo>
                    <a:pt x="32" y="35"/>
                  </a:lnTo>
                  <a:lnTo>
                    <a:pt x="24" y="37"/>
                  </a:lnTo>
                  <a:lnTo>
                    <a:pt x="13" y="35"/>
                  </a:lnTo>
                  <a:lnTo>
                    <a:pt x="6" y="32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6" y="7"/>
                  </a:lnTo>
                  <a:lnTo>
                    <a:pt x="13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16" name="Freeform 132"/>
            <p:cNvSpPr>
              <a:spLocks/>
            </p:cNvSpPr>
            <p:nvPr/>
          </p:nvSpPr>
          <p:spPr bwMode="auto">
            <a:xfrm>
              <a:off x="2056" y="1819"/>
              <a:ext cx="20" cy="2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5" y="3"/>
                </a:cxn>
                <a:cxn ang="0">
                  <a:pos x="32" y="9"/>
                </a:cxn>
                <a:cxn ang="0">
                  <a:pos x="36" y="17"/>
                </a:cxn>
                <a:cxn ang="0">
                  <a:pos x="38" y="27"/>
                </a:cxn>
                <a:cxn ang="0">
                  <a:pos x="37" y="32"/>
                </a:cxn>
                <a:cxn ang="0">
                  <a:pos x="36" y="38"/>
                </a:cxn>
                <a:cxn ang="0">
                  <a:pos x="33" y="42"/>
                </a:cxn>
                <a:cxn ang="0">
                  <a:pos x="32" y="47"/>
                </a:cxn>
                <a:cxn ang="0">
                  <a:pos x="25" y="54"/>
                </a:cxn>
                <a:cxn ang="0">
                  <a:pos x="17" y="57"/>
                </a:cxn>
                <a:cxn ang="0">
                  <a:pos x="11" y="54"/>
                </a:cxn>
                <a:cxn ang="0">
                  <a:pos x="6" y="47"/>
                </a:cxn>
                <a:cxn ang="0">
                  <a:pos x="1" y="42"/>
                </a:cxn>
                <a:cxn ang="0">
                  <a:pos x="0" y="38"/>
                </a:cxn>
                <a:cxn ang="0">
                  <a:pos x="0" y="32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6" y="9"/>
                </a:cxn>
                <a:cxn ang="0">
                  <a:pos x="11" y="3"/>
                </a:cxn>
                <a:cxn ang="0">
                  <a:pos x="17" y="0"/>
                </a:cxn>
              </a:cxnLst>
              <a:rect l="0" t="0" r="r" b="b"/>
              <a:pathLst>
                <a:path w="38" h="57">
                  <a:moveTo>
                    <a:pt x="17" y="0"/>
                  </a:moveTo>
                  <a:lnTo>
                    <a:pt x="25" y="3"/>
                  </a:lnTo>
                  <a:lnTo>
                    <a:pt x="32" y="9"/>
                  </a:lnTo>
                  <a:lnTo>
                    <a:pt x="36" y="17"/>
                  </a:lnTo>
                  <a:lnTo>
                    <a:pt x="38" y="27"/>
                  </a:lnTo>
                  <a:lnTo>
                    <a:pt x="37" y="32"/>
                  </a:lnTo>
                  <a:lnTo>
                    <a:pt x="36" y="38"/>
                  </a:lnTo>
                  <a:lnTo>
                    <a:pt x="33" y="42"/>
                  </a:lnTo>
                  <a:lnTo>
                    <a:pt x="32" y="47"/>
                  </a:lnTo>
                  <a:lnTo>
                    <a:pt x="25" y="54"/>
                  </a:lnTo>
                  <a:lnTo>
                    <a:pt x="17" y="57"/>
                  </a:lnTo>
                  <a:lnTo>
                    <a:pt x="11" y="54"/>
                  </a:lnTo>
                  <a:lnTo>
                    <a:pt x="6" y="47"/>
                  </a:lnTo>
                  <a:lnTo>
                    <a:pt x="1" y="42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6" y="9"/>
                  </a:lnTo>
                  <a:lnTo>
                    <a:pt x="11" y="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17" name="Freeform 133"/>
            <p:cNvSpPr>
              <a:spLocks/>
            </p:cNvSpPr>
            <p:nvPr/>
          </p:nvSpPr>
          <p:spPr bwMode="auto">
            <a:xfrm>
              <a:off x="2059" y="1850"/>
              <a:ext cx="18" cy="28"/>
            </a:xfrm>
            <a:custGeom>
              <a:avLst/>
              <a:gdLst/>
              <a:ahLst/>
              <a:cxnLst>
                <a:cxn ang="0">
                  <a:pos x="16" y="56"/>
                </a:cxn>
                <a:cxn ang="0">
                  <a:pos x="23" y="53"/>
                </a:cxn>
                <a:cxn ang="0">
                  <a:pos x="31" y="47"/>
                </a:cxn>
                <a:cxn ang="0">
                  <a:pos x="32" y="42"/>
                </a:cxn>
                <a:cxn ang="0">
                  <a:pos x="34" y="37"/>
                </a:cxn>
                <a:cxn ang="0">
                  <a:pos x="36" y="31"/>
                </a:cxn>
                <a:cxn ang="0">
                  <a:pos x="37" y="26"/>
                </a:cxn>
                <a:cxn ang="0">
                  <a:pos x="34" y="16"/>
                </a:cxn>
                <a:cxn ang="0">
                  <a:pos x="31" y="8"/>
                </a:cxn>
                <a:cxn ang="0">
                  <a:pos x="23" y="2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5" y="8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1" y="42"/>
                </a:cxn>
                <a:cxn ang="0">
                  <a:pos x="5" y="47"/>
                </a:cxn>
                <a:cxn ang="0">
                  <a:pos x="10" y="53"/>
                </a:cxn>
                <a:cxn ang="0">
                  <a:pos x="16" y="56"/>
                </a:cxn>
              </a:cxnLst>
              <a:rect l="0" t="0" r="r" b="b"/>
              <a:pathLst>
                <a:path w="37" h="56">
                  <a:moveTo>
                    <a:pt x="16" y="56"/>
                  </a:moveTo>
                  <a:lnTo>
                    <a:pt x="23" y="53"/>
                  </a:lnTo>
                  <a:lnTo>
                    <a:pt x="31" y="47"/>
                  </a:lnTo>
                  <a:lnTo>
                    <a:pt x="32" y="42"/>
                  </a:lnTo>
                  <a:lnTo>
                    <a:pt x="34" y="37"/>
                  </a:lnTo>
                  <a:lnTo>
                    <a:pt x="36" y="31"/>
                  </a:lnTo>
                  <a:lnTo>
                    <a:pt x="37" y="26"/>
                  </a:lnTo>
                  <a:lnTo>
                    <a:pt x="34" y="16"/>
                  </a:lnTo>
                  <a:lnTo>
                    <a:pt x="31" y="8"/>
                  </a:lnTo>
                  <a:lnTo>
                    <a:pt x="23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1" y="42"/>
                  </a:lnTo>
                  <a:lnTo>
                    <a:pt x="5" y="47"/>
                  </a:lnTo>
                  <a:lnTo>
                    <a:pt x="10" y="53"/>
                  </a:lnTo>
                  <a:lnTo>
                    <a:pt x="16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18" name="Freeform 134"/>
            <p:cNvSpPr>
              <a:spLocks/>
            </p:cNvSpPr>
            <p:nvPr/>
          </p:nvSpPr>
          <p:spPr bwMode="auto">
            <a:xfrm>
              <a:off x="2069" y="1832"/>
              <a:ext cx="35" cy="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" y="22"/>
                </a:cxn>
                <a:cxn ang="0">
                  <a:pos x="6" y="16"/>
                </a:cxn>
                <a:cxn ang="0">
                  <a:pos x="8" y="13"/>
                </a:cxn>
                <a:cxn ang="0">
                  <a:pos x="13" y="10"/>
                </a:cxn>
                <a:cxn ang="0">
                  <a:pos x="20" y="7"/>
                </a:cxn>
                <a:cxn ang="0">
                  <a:pos x="28" y="5"/>
                </a:cxn>
                <a:cxn ang="0">
                  <a:pos x="39" y="1"/>
                </a:cxn>
                <a:cxn ang="0">
                  <a:pos x="53" y="0"/>
                </a:cxn>
                <a:cxn ang="0">
                  <a:pos x="63" y="2"/>
                </a:cxn>
                <a:cxn ang="0">
                  <a:pos x="69" y="8"/>
                </a:cxn>
                <a:cxn ang="0">
                  <a:pos x="69" y="13"/>
                </a:cxn>
                <a:cxn ang="0">
                  <a:pos x="64" y="19"/>
                </a:cxn>
                <a:cxn ang="0">
                  <a:pos x="59" y="22"/>
                </a:cxn>
                <a:cxn ang="0">
                  <a:pos x="54" y="25"/>
                </a:cxn>
                <a:cxn ang="0">
                  <a:pos x="47" y="29"/>
                </a:cxn>
                <a:cxn ang="0">
                  <a:pos x="39" y="32"/>
                </a:cxn>
                <a:cxn ang="0">
                  <a:pos x="26" y="35"/>
                </a:cxn>
                <a:cxn ang="0">
                  <a:pos x="15" y="35"/>
                </a:cxn>
                <a:cxn ang="0">
                  <a:pos x="5" y="33"/>
                </a:cxn>
                <a:cxn ang="0">
                  <a:pos x="0" y="29"/>
                </a:cxn>
              </a:cxnLst>
              <a:rect l="0" t="0" r="r" b="b"/>
              <a:pathLst>
                <a:path w="69" h="35">
                  <a:moveTo>
                    <a:pt x="0" y="29"/>
                  </a:moveTo>
                  <a:lnTo>
                    <a:pt x="1" y="22"/>
                  </a:lnTo>
                  <a:lnTo>
                    <a:pt x="6" y="16"/>
                  </a:lnTo>
                  <a:lnTo>
                    <a:pt x="8" y="13"/>
                  </a:lnTo>
                  <a:lnTo>
                    <a:pt x="13" y="10"/>
                  </a:lnTo>
                  <a:lnTo>
                    <a:pt x="20" y="7"/>
                  </a:lnTo>
                  <a:lnTo>
                    <a:pt x="28" y="5"/>
                  </a:lnTo>
                  <a:lnTo>
                    <a:pt x="39" y="1"/>
                  </a:lnTo>
                  <a:lnTo>
                    <a:pt x="53" y="0"/>
                  </a:lnTo>
                  <a:lnTo>
                    <a:pt x="63" y="2"/>
                  </a:lnTo>
                  <a:lnTo>
                    <a:pt x="69" y="8"/>
                  </a:lnTo>
                  <a:lnTo>
                    <a:pt x="69" y="13"/>
                  </a:lnTo>
                  <a:lnTo>
                    <a:pt x="64" y="19"/>
                  </a:lnTo>
                  <a:lnTo>
                    <a:pt x="59" y="22"/>
                  </a:lnTo>
                  <a:lnTo>
                    <a:pt x="54" y="25"/>
                  </a:lnTo>
                  <a:lnTo>
                    <a:pt x="47" y="29"/>
                  </a:lnTo>
                  <a:lnTo>
                    <a:pt x="39" y="32"/>
                  </a:lnTo>
                  <a:lnTo>
                    <a:pt x="26" y="35"/>
                  </a:lnTo>
                  <a:lnTo>
                    <a:pt x="15" y="35"/>
                  </a:lnTo>
                  <a:lnTo>
                    <a:pt x="5" y="3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19" name="Freeform 135"/>
            <p:cNvSpPr>
              <a:spLocks/>
            </p:cNvSpPr>
            <p:nvPr/>
          </p:nvSpPr>
          <p:spPr bwMode="auto">
            <a:xfrm>
              <a:off x="2030" y="1834"/>
              <a:ext cx="33" cy="18"/>
            </a:xfrm>
            <a:custGeom>
              <a:avLst/>
              <a:gdLst/>
              <a:ahLst/>
              <a:cxnLst>
                <a:cxn ang="0">
                  <a:pos x="67" y="31"/>
                </a:cxn>
                <a:cxn ang="0">
                  <a:pos x="65" y="24"/>
                </a:cxn>
                <a:cxn ang="0">
                  <a:pos x="62" y="16"/>
                </a:cxn>
                <a:cxn ang="0">
                  <a:pos x="50" y="8"/>
                </a:cxn>
                <a:cxn ang="0">
                  <a:pos x="41" y="3"/>
                </a:cxn>
                <a:cxn ang="0">
                  <a:pos x="33" y="1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5" y="1"/>
                </a:cxn>
                <a:cxn ang="0">
                  <a:pos x="5" y="2"/>
                </a:cxn>
                <a:cxn ang="0">
                  <a:pos x="1" y="7"/>
                </a:cxn>
                <a:cxn ang="0">
                  <a:pos x="0" y="12"/>
                </a:cxn>
                <a:cxn ang="0">
                  <a:pos x="5" y="19"/>
                </a:cxn>
                <a:cxn ang="0">
                  <a:pos x="12" y="26"/>
                </a:cxn>
                <a:cxn ang="0">
                  <a:pos x="25" y="31"/>
                </a:cxn>
                <a:cxn ang="0">
                  <a:pos x="31" y="32"/>
                </a:cxn>
                <a:cxn ang="0">
                  <a:pos x="38" y="34"/>
                </a:cxn>
                <a:cxn ang="0">
                  <a:pos x="44" y="34"/>
                </a:cxn>
                <a:cxn ang="0">
                  <a:pos x="50" y="35"/>
                </a:cxn>
                <a:cxn ang="0">
                  <a:pos x="60" y="34"/>
                </a:cxn>
                <a:cxn ang="0">
                  <a:pos x="67" y="31"/>
                </a:cxn>
              </a:cxnLst>
              <a:rect l="0" t="0" r="r" b="b"/>
              <a:pathLst>
                <a:path w="67" h="35">
                  <a:moveTo>
                    <a:pt x="67" y="31"/>
                  </a:moveTo>
                  <a:lnTo>
                    <a:pt x="65" y="24"/>
                  </a:lnTo>
                  <a:lnTo>
                    <a:pt x="62" y="16"/>
                  </a:lnTo>
                  <a:lnTo>
                    <a:pt x="50" y="8"/>
                  </a:lnTo>
                  <a:lnTo>
                    <a:pt x="41" y="3"/>
                  </a:lnTo>
                  <a:lnTo>
                    <a:pt x="33" y="1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5" y="2"/>
                  </a:lnTo>
                  <a:lnTo>
                    <a:pt x="1" y="7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12" y="26"/>
                  </a:lnTo>
                  <a:lnTo>
                    <a:pt x="25" y="31"/>
                  </a:lnTo>
                  <a:lnTo>
                    <a:pt x="31" y="32"/>
                  </a:lnTo>
                  <a:lnTo>
                    <a:pt x="38" y="34"/>
                  </a:lnTo>
                  <a:lnTo>
                    <a:pt x="44" y="34"/>
                  </a:lnTo>
                  <a:lnTo>
                    <a:pt x="50" y="35"/>
                  </a:lnTo>
                  <a:lnTo>
                    <a:pt x="60" y="34"/>
                  </a:lnTo>
                  <a:lnTo>
                    <a:pt x="67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20" name="Freeform 136"/>
            <p:cNvSpPr>
              <a:spLocks/>
            </p:cNvSpPr>
            <p:nvPr/>
          </p:nvSpPr>
          <p:spPr bwMode="auto">
            <a:xfrm>
              <a:off x="2069" y="1849"/>
              <a:ext cx="35" cy="16"/>
            </a:xfrm>
            <a:custGeom>
              <a:avLst/>
              <a:gdLst/>
              <a:ahLst/>
              <a:cxnLst>
                <a:cxn ang="0">
                  <a:pos x="69" y="29"/>
                </a:cxn>
                <a:cxn ang="0">
                  <a:pos x="69" y="22"/>
                </a:cxn>
                <a:cxn ang="0">
                  <a:pos x="64" y="15"/>
                </a:cxn>
                <a:cxn ang="0">
                  <a:pos x="59" y="11"/>
                </a:cxn>
                <a:cxn ang="0">
                  <a:pos x="54" y="8"/>
                </a:cxn>
                <a:cxn ang="0">
                  <a:pos x="47" y="5"/>
                </a:cxn>
                <a:cxn ang="0">
                  <a:pos x="39" y="3"/>
                </a:cxn>
                <a:cxn ang="0">
                  <a:pos x="26" y="0"/>
                </a:cxn>
                <a:cxn ang="0">
                  <a:pos x="15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1" y="11"/>
                </a:cxn>
                <a:cxn ang="0">
                  <a:pos x="6" y="17"/>
                </a:cxn>
                <a:cxn ang="0">
                  <a:pos x="8" y="20"/>
                </a:cxn>
                <a:cxn ang="0">
                  <a:pos x="13" y="23"/>
                </a:cxn>
                <a:cxn ang="0">
                  <a:pos x="20" y="26"/>
                </a:cxn>
                <a:cxn ang="0">
                  <a:pos x="28" y="29"/>
                </a:cxn>
                <a:cxn ang="0">
                  <a:pos x="39" y="32"/>
                </a:cxn>
                <a:cxn ang="0">
                  <a:pos x="53" y="33"/>
                </a:cxn>
                <a:cxn ang="0">
                  <a:pos x="63" y="32"/>
                </a:cxn>
                <a:cxn ang="0">
                  <a:pos x="69" y="29"/>
                </a:cxn>
              </a:cxnLst>
              <a:rect l="0" t="0" r="r" b="b"/>
              <a:pathLst>
                <a:path w="69" h="33">
                  <a:moveTo>
                    <a:pt x="69" y="29"/>
                  </a:moveTo>
                  <a:lnTo>
                    <a:pt x="69" y="22"/>
                  </a:lnTo>
                  <a:lnTo>
                    <a:pt x="64" y="15"/>
                  </a:lnTo>
                  <a:lnTo>
                    <a:pt x="59" y="11"/>
                  </a:lnTo>
                  <a:lnTo>
                    <a:pt x="54" y="8"/>
                  </a:lnTo>
                  <a:lnTo>
                    <a:pt x="47" y="5"/>
                  </a:lnTo>
                  <a:lnTo>
                    <a:pt x="39" y="3"/>
                  </a:lnTo>
                  <a:lnTo>
                    <a:pt x="26" y="0"/>
                  </a:lnTo>
                  <a:lnTo>
                    <a:pt x="15" y="0"/>
                  </a:lnTo>
                  <a:lnTo>
                    <a:pt x="5" y="1"/>
                  </a:lnTo>
                  <a:lnTo>
                    <a:pt x="0" y="6"/>
                  </a:lnTo>
                  <a:lnTo>
                    <a:pt x="1" y="11"/>
                  </a:lnTo>
                  <a:lnTo>
                    <a:pt x="6" y="17"/>
                  </a:lnTo>
                  <a:lnTo>
                    <a:pt x="8" y="20"/>
                  </a:lnTo>
                  <a:lnTo>
                    <a:pt x="13" y="23"/>
                  </a:lnTo>
                  <a:lnTo>
                    <a:pt x="20" y="26"/>
                  </a:lnTo>
                  <a:lnTo>
                    <a:pt x="28" y="29"/>
                  </a:lnTo>
                  <a:lnTo>
                    <a:pt x="39" y="32"/>
                  </a:lnTo>
                  <a:lnTo>
                    <a:pt x="53" y="33"/>
                  </a:lnTo>
                  <a:lnTo>
                    <a:pt x="63" y="32"/>
                  </a:lnTo>
                  <a:lnTo>
                    <a:pt x="69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21" name="Freeform 137"/>
            <p:cNvSpPr>
              <a:spLocks/>
            </p:cNvSpPr>
            <p:nvPr/>
          </p:nvSpPr>
          <p:spPr bwMode="auto">
            <a:xfrm>
              <a:off x="2030" y="1851"/>
              <a:ext cx="33" cy="17"/>
            </a:xfrm>
            <a:custGeom>
              <a:avLst/>
              <a:gdLst/>
              <a:ahLst/>
              <a:cxnLst>
                <a:cxn ang="0">
                  <a:pos x="1" y="28"/>
                </a:cxn>
                <a:cxn ang="0">
                  <a:pos x="0" y="22"/>
                </a:cxn>
                <a:cxn ang="0">
                  <a:pos x="5" y="16"/>
                </a:cxn>
                <a:cxn ang="0">
                  <a:pos x="12" y="10"/>
                </a:cxn>
                <a:cxn ang="0">
                  <a:pos x="25" y="5"/>
                </a:cxn>
                <a:cxn ang="0">
                  <a:pos x="31" y="2"/>
                </a:cxn>
                <a:cxn ang="0">
                  <a:pos x="38" y="1"/>
                </a:cxn>
                <a:cxn ang="0">
                  <a:pos x="44" y="0"/>
                </a:cxn>
                <a:cxn ang="0">
                  <a:pos x="50" y="0"/>
                </a:cxn>
                <a:cxn ang="0">
                  <a:pos x="60" y="1"/>
                </a:cxn>
                <a:cxn ang="0">
                  <a:pos x="67" y="5"/>
                </a:cxn>
                <a:cxn ang="0">
                  <a:pos x="65" y="12"/>
                </a:cxn>
                <a:cxn ang="0">
                  <a:pos x="62" y="19"/>
                </a:cxn>
                <a:cxn ang="0">
                  <a:pos x="50" y="25"/>
                </a:cxn>
                <a:cxn ang="0">
                  <a:pos x="41" y="31"/>
                </a:cxn>
                <a:cxn ang="0">
                  <a:pos x="33" y="32"/>
                </a:cxn>
                <a:cxn ang="0">
                  <a:pos x="26" y="34"/>
                </a:cxn>
                <a:cxn ang="0">
                  <a:pos x="18" y="34"/>
                </a:cxn>
                <a:cxn ang="0">
                  <a:pos x="15" y="34"/>
                </a:cxn>
                <a:cxn ang="0">
                  <a:pos x="5" y="31"/>
                </a:cxn>
                <a:cxn ang="0">
                  <a:pos x="1" y="28"/>
                </a:cxn>
              </a:cxnLst>
              <a:rect l="0" t="0" r="r" b="b"/>
              <a:pathLst>
                <a:path w="67" h="34">
                  <a:moveTo>
                    <a:pt x="1" y="28"/>
                  </a:moveTo>
                  <a:lnTo>
                    <a:pt x="0" y="22"/>
                  </a:lnTo>
                  <a:lnTo>
                    <a:pt x="5" y="16"/>
                  </a:lnTo>
                  <a:lnTo>
                    <a:pt x="12" y="10"/>
                  </a:lnTo>
                  <a:lnTo>
                    <a:pt x="25" y="5"/>
                  </a:lnTo>
                  <a:lnTo>
                    <a:pt x="31" y="2"/>
                  </a:lnTo>
                  <a:lnTo>
                    <a:pt x="38" y="1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7" y="5"/>
                  </a:lnTo>
                  <a:lnTo>
                    <a:pt x="65" y="12"/>
                  </a:lnTo>
                  <a:lnTo>
                    <a:pt x="62" y="19"/>
                  </a:lnTo>
                  <a:lnTo>
                    <a:pt x="50" y="25"/>
                  </a:lnTo>
                  <a:lnTo>
                    <a:pt x="41" y="31"/>
                  </a:lnTo>
                  <a:lnTo>
                    <a:pt x="33" y="32"/>
                  </a:lnTo>
                  <a:lnTo>
                    <a:pt x="26" y="34"/>
                  </a:lnTo>
                  <a:lnTo>
                    <a:pt x="18" y="34"/>
                  </a:lnTo>
                  <a:lnTo>
                    <a:pt x="15" y="34"/>
                  </a:lnTo>
                  <a:lnTo>
                    <a:pt x="5" y="31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22" name="Freeform 138"/>
            <p:cNvSpPr>
              <a:spLocks/>
            </p:cNvSpPr>
            <p:nvPr/>
          </p:nvSpPr>
          <p:spPr bwMode="auto">
            <a:xfrm>
              <a:off x="2055" y="1839"/>
              <a:ext cx="26" cy="2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6" y="1"/>
                </a:cxn>
                <a:cxn ang="0">
                  <a:pos x="45" y="6"/>
                </a:cxn>
                <a:cxn ang="0">
                  <a:pos x="51" y="13"/>
                </a:cxn>
                <a:cxn ang="0">
                  <a:pos x="53" y="21"/>
                </a:cxn>
                <a:cxn ang="0">
                  <a:pos x="51" y="27"/>
                </a:cxn>
                <a:cxn ang="0">
                  <a:pos x="45" y="33"/>
                </a:cxn>
                <a:cxn ang="0">
                  <a:pos x="36" y="38"/>
                </a:cxn>
                <a:cxn ang="0">
                  <a:pos x="25" y="40"/>
                </a:cxn>
                <a:cxn ang="0">
                  <a:pos x="15" y="38"/>
                </a:cxn>
                <a:cxn ang="0">
                  <a:pos x="9" y="33"/>
                </a:cxn>
                <a:cxn ang="0">
                  <a:pos x="1" y="27"/>
                </a:cxn>
                <a:cxn ang="0">
                  <a:pos x="0" y="21"/>
                </a:cxn>
                <a:cxn ang="0">
                  <a:pos x="1" y="13"/>
                </a:cxn>
                <a:cxn ang="0">
                  <a:pos x="9" y="6"/>
                </a:cxn>
                <a:cxn ang="0">
                  <a:pos x="15" y="1"/>
                </a:cxn>
                <a:cxn ang="0">
                  <a:pos x="25" y="0"/>
                </a:cxn>
              </a:cxnLst>
              <a:rect l="0" t="0" r="r" b="b"/>
              <a:pathLst>
                <a:path w="53" h="40">
                  <a:moveTo>
                    <a:pt x="25" y="0"/>
                  </a:moveTo>
                  <a:lnTo>
                    <a:pt x="36" y="1"/>
                  </a:lnTo>
                  <a:lnTo>
                    <a:pt x="45" y="6"/>
                  </a:lnTo>
                  <a:lnTo>
                    <a:pt x="51" y="13"/>
                  </a:lnTo>
                  <a:lnTo>
                    <a:pt x="53" y="21"/>
                  </a:lnTo>
                  <a:lnTo>
                    <a:pt x="51" y="27"/>
                  </a:lnTo>
                  <a:lnTo>
                    <a:pt x="45" y="33"/>
                  </a:lnTo>
                  <a:lnTo>
                    <a:pt x="36" y="38"/>
                  </a:lnTo>
                  <a:lnTo>
                    <a:pt x="25" y="40"/>
                  </a:lnTo>
                  <a:lnTo>
                    <a:pt x="15" y="38"/>
                  </a:lnTo>
                  <a:lnTo>
                    <a:pt x="9" y="33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1" y="13"/>
                  </a:lnTo>
                  <a:lnTo>
                    <a:pt x="9" y="6"/>
                  </a:lnTo>
                  <a:lnTo>
                    <a:pt x="15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23" name="Freeform 139"/>
            <p:cNvSpPr>
              <a:spLocks/>
            </p:cNvSpPr>
            <p:nvPr/>
          </p:nvSpPr>
          <p:spPr bwMode="auto">
            <a:xfrm>
              <a:off x="1305" y="2280"/>
              <a:ext cx="53" cy="88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62" y="1"/>
                </a:cxn>
                <a:cxn ang="0">
                  <a:pos x="72" y="6"/>
                </a:cxn>
                <a:cxn ang="0">
                  <a:pos x="81" y="14"/>
                </a:cxn>
                <a:cxn ang="0">
                  <a:pos x="89" y="25"/>
                </a:cxn>
                <a:cxn ang="0">
                  <a:pos x="96" y="37"/>
                </a:cxn>
                <a:cxn ang="0">
                  <a:pos x="101" y="53"/>
                </a:cxn>
                <a:cxn ang="0">
                  <a:pos x="103" y="68"/>
                </a:cxn>
                <a:cxn ang="0">
                  <a:pos x="105" y="86"/>
                </a:cxn>
                <a:cxn ang="0">
                  <a:pos x="103" y="104"/>
                </a:cxn>
                <a:cxn ang="0">
                  <a:pos x="101" y="121"/>
                </a:cxn>
                <a:cxn ang="0">
                  <a:pos x="96" y="135"/>
                </a:cxn>
                <a:cxn ang="0">
                  <a:pos x="89" y="149"/>
                </a:cxn>
                <a:cxn ang="0">
                  <a:pos x="81" y="160"/>
                </a:cxn>
                <a:cxn ang="0">
                  <a:pos x="72" y="169"/>
                </a:cxn>
                <a:cxn ang="0">
                  <a:pos x="62" y="174"/>
                </a:cxn>
                <a:cxn ang="0">
                  <a:pos x="53" y="176"/>
                </a:cxn>
                <a:cxn ang="0">
                  <a:pos x="40" y="174"/>
                </a:cxn>
                <a:cxn ang="0">
                  <a:pos x="30" y="169"/>
                </a:cxn>
                <a:cxn ang="0">
                  <a:pos x="22" y="160"/>
                </a:cxn>
                <a:cxn ang="0">
                  <a:pos x="14" y="149"/>
                </a:cxn>
                <a:cxn ang="0">
                  <a:pos x="7" y="135"/>
                </a:cxn>
                <a:cxn ang="0">
                  <a:pos x="3" y="121"/>
                </a:cxn>
                <a:cxn ang="0">
                  <a:pos x="0" y="104"/>
                </a:cxn>
                <a:cxn ang="0">
                  <a:pos x="0" y="86"/>
                </a:cxn>
                <a:cxn ang="0">
                  <a:pos x="0" y="68"/>
                </a:cxn>
                <a:cxn ang="0">
                  <a:pos x="3" y="53"/>
                </a:cxn>
                <a:cxn ang="0">
                  <a:pos x="7" y="37"/>
                </a:cxn>
                <a:cxn ang="0">
                  <a:pos x="14" y="25"/>
                </a:cxn>
                <a:cxn ang="0">
                  <a:pos x="22" y="14"/>
                </a:cxn>
                <a:cxn ang="0">
                  <a:pos x="30" y="6"/>
                </a:cxn>
                <a:cxn ang="0">
                  <a:pos x="40" y="1"/>
                </a:cxn>
                <a:cxn ang="0">
                  <a:pos x="53" y="0"/>
                </a:cxn>
              </a:cxnLst>
              <a:rect l="0" t="0" r="r" b="b"/>
              <a:pathLst>
                <a:path w="105" h="176">
                  <a:moveTo>
                    <a:pt x="53" y="0"/>
                  </a:moveTo>
                  <a:lnTo>
                    <a:pt x="62" y="1"/>
                  </a:lnTo>
                  <a:lnTo>
                    <a:pt x="72" y="6"/>
                  </a:lnTo>
                  <a:lnTo>
                    <a:pt x="81" y="14"/>
                  </a:lnTo>
                  <a:lnTo>
                    <a:pt x="89" y="25"/>
                  </a:lnTo>
                  <a:lnTo>
                    <a:pt x="96" y="37"/>
                  </a:lnTo>
                  <a:lnTo>
                    <a:pt x="101" y="53"/>
                  </a:lnTo>
                  <a:lnTo>
                    <a:pt x="103" y="68"/>
                  </a:lnTo>
                  <a:lnTo>
                    <a:pt x="105" y="86"/>
                  </a:lnTo>
                  <a:lnTo>
                    <a:pt x="103" y="104"/>
                  </a:lnTo>
                  <a:lnTo>
                    <a:pt x="101" y="121"/>
                  </a:lnTo>
                  <a:lnTo>
                    <a:pt x="96" y="135"/>
                  </a:lnTo>
                  <a:lnTo>
                    <a:pt x="89" y="149"/>
                  </a:lnTo>
                  <a:lnTo>
                    <a:pt x="81" y="160"/>
                  </a:lnTo>
                  <a:lnTo>
                    <a:pt x="72" y="169"/>
                  </a:lnTo>
                  <a:lnTo>
                    <a:pt x="62" y="174"/>
                  </a:lnTo>
                  <a:lnTo>
                    <a:pt x="53" y="176"/>
                  </a:lnTo>
                  <a:lnTo>
                    <a:pt x="40" y="174"/>
                  </a:lnTo>
                  <a:lnTo>
                    <a:pt x="30" y="169"/>
                  </a:lnTo>
                  <a:lnTo>
                    <a:pt x="22" y="160"/>
                  </a:lnTo>
                  <a:lnTo>
                    <a:pt x="14" y="149"/>
                  </a:lnTo>
                  <a:lnTo>
                    <a:pt x="7" y="135"/>
                  </a:lnTo>
                  <a:lnTo>
                    <a:pt x="3" y="121"/>
                  </a:lnTo>
                  <a:lnTo>
                    <a:pt x="0" y="104"/>
                  </a:lnTo>
                  <a:lnTo>
                    <a:pt x="0" y="86"/>
                  </a:lnTo>
                  <a:lnTo>
                    <a:pt x="0" y="68"/>
                  </a:lnTo>
                  <a:lnTo>
                    <a:pt x="3" y="53"/>
                  </a:lnTo>
                  <a:lnTo>
                    <a:pt x="7" y="37"/>
                  </a:lnTo>
                  <a:lnTo>
                    <a:pt x="14" y="25"/>
                  </a:lnTo>
                  <a:lnTo>
                    <a:pt x="22" y="14"/>
                  </a:lnTo>
                  <a:lnTo>
                    <a:pt x="30" y="6"/>
                  </a:lnTo>
                  <a:lnTo>
                    <a:pt x="40" y="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24" name="Freeform 140"/>
            <p:cNvSpPr>
              <a:spLocks/>
            </p:cNvSpPr>
            <p:nvPr/>
          </p:nvSpPr>
          <p:spPr bwMode="auto">
            <a:xfrm>
              <a:off x="1308" y="2370"/>
              <a:ext cx="54" cy="89"/>
            </a:xfrm>
            <a:custGeom>
              <a:avLst/>
              <a:gdLst/>
              <a:ahLst/>
              <a:cxnLst>
                <a:cxn ang="0">
                  <a:pos x="54" y="178"/>
                </a:cxn>
                <a:cxn ang="0">
                  <a:pos x="64" y="175"/>
                </a:cxn>
                <a:cxn ang="0">
                  <a:pos x="75" y="170"/>
                </a:cxn>
                <a:cxn ang="0">
                  <a:pos x="82" y="161"/>
                </a:cxn>
                <a:cxn ang="0">
                  <a:pos x="91" y="151"/>
                </a:cxn>
                <a:cxn ang="0">
                  <a:pos x="97" y="138"/>
                </a:cxn>
                <a:cxn ang="0">
                  <a:pos x="103" y="123"/>
                </a:cxn>
                <a:cxn ang="0">
                  <a:pos x="106" y="107"/>
                </a:cxn>
                <a:cxn ang="0">
                  <a:pos x="107" y="91"/>
                </a:cxn>
                <a:cxn ang="0">
                  <a:pos x="106" y="71"/>
                </a:cxn>
                <a:cxn ang="0">
                  <a:pos x="103" y="55"/>
                </a:cxn>
                <a:cxn ang="0">
                  <a:pos x="97" y="38"/>
                </a:cxn>
                <a:cxn ang="0">
                  <a:pos x="91" y="26"/>
                </a:cxn>
                <a:cxn ang="0">
                  <a:pos x="82" y="14"/>
                </a:cxn>
                <a:cxn ang="0">
                  <a:pos x="75" y="6"/>
                </a:cxn>
                <a:cxn ang="0">
                  <a:pos x="64" y="1"/>
                </a:cxn>
                <a:cxn ang="0">
                  <a:pos x="54" y="0"/>
                </a:cxn>
                <a:cxn ang="0">
                  <a:pos x="43" y="1"/>
                </a:cxn>
                <a:cxn ang="0">
                  <a:pos x="32" y="6"/>
                </a:cxn>
                <a:cxn ang="0">
                  <a:pos x="22" y="14"/>
                </a:cxn>
                <a:cxn ang="0">
                  <a:pos x="15" y="26"/>
                </a:cxn>
                <a:cxn ang="0">
                  <a:pos x="7" y="38"/>
                </a:cxn>
                <a:cxn ang="0">
                  <a:pos x="4" y="55"/>
                </a:cxn>
                <a:cxn ang="0">
                  <a:pos x="0" y="71"/>
                </a:cxn>
                <a:cxn ang="0">
                  <a:pos x="0" y="91"/>
                </a:cxn>
                <a:cxn ang="0">
                  <a:pos x="0" y="107"/>
                </a:cxn>
                <a:cxn ang="0">
                  <a:pos x="4" y="123"/>
                </a:cxn>
                <a:cxn ang="0">
                  <a:pos x="7" y="138"/>
                </a:cxn>
                <a:cxn ang="0">
                  <a:pos x="15" y="151"/>
                </a:cxn>
                <a:cxn ang="0">
                  <a:pos x="22" y="161"/>
                </a:cxn>
                <a:cxn ang="0">
                  <a:pos x="32" y="170"/>
                </a:cxn>
                <a:cxn ang="0">
                  <a:pos x="43" y="175"/>
                </a:cxn>
                <a:cxn ang="0">
                  <a:pos x="54" y="178"/>
                </a:cxn>
              </a:cxnLst>
              <a:rect l="0" t="0" r="r" b="b"/>
              <a:pathLst>
                <a:path w="107" h="178">
                  <a:moveTo>
                    <a:pt x="54" y="178"/>
                  </a:moveTo>
                  <a:lnTo>
                    <a:pt x="64" y="175"/>
                  </a:lnTo>
                  <a:lnTo>
                    <a:pt x="75" y="170"/>
                  </a:lnTo>
                  <a:lnTo>
                    <a:pt x="82" y="161"/>
                  </a:lnTo>
                  <a:lnTo>
                    <a:pt x="91" y="151"/>
                  </a:lnTo>
                  <a:lnTo>
                    <a:pt x="97" y="138"/>
                  </a:lnTo>
                  <a:lnTo>
                    <a:pt x="103" y="123"/>
                  </a:lnTo>
                  <a:lnTo>
                    <a:pt x="106" y="107"/>
                  </a:lnTo>
                  <a:lnTo>
                    <a:pt x="107" y="91"/>
                  </a:lnTo>
                  <a:lnTo>
                    <a:pt x="106" y="71"/>
                  </a:lnTo>
                  <a:lnTo>
                    <a:pt x="103" y="55"/>
                  </a:lnTo>
                  <a:lnTo>
                    <a:pt x="97" y="38"/>
                  </a:lnTo>
                  <a:lnTo>
                    <a:pt x="91" y="26"/>
                  </a:lnTo>
                  <a:lnTo>
                    <a:pt x="82" y="14"/>
                  </a:lnTo>
                  <a:lnTo>
                    <a:pt x="75" y="6"/>
                  </a:lnTo>
                  <a:lnTo>
                    <a:pt x="64" y="1"/>
                  </a:lnTo>
                  <a:lnTo>
                    <a:pt x="54" y="0"/>
                  </a:lnTo>
                  <a:lnTo>
                    <a:pt x="43" y="1"/>
                  </a:lnTo>
                  <a:lnTo>
                    <a:pt x="32" y="6"/>
                  </a:lnTo>
                  <a:lnTo>
                    <a:pt x="22" y="14"/>
                  </a:lnTo>
                  <a:lnTo>
                    <a:pt x="15" y="26"/>
                  </a:lnTo>
                  <a:lnTo>
                    <a:pt x="7" y="38"/>
                  </a:lnTo>
                  <a:lnTo>
                    <a:pt x="4" y="55"/>
                  </a:lnTo>
                  <a:lnTo>
                    <a:pt x="0" y="71"/>
                  </a:lnTo>
                  <a:lnTo>
                    <a:pt x="0" y="91"/>
                  </a:lnTo>
                  <a:lnTo>
                    <a:pt x="0" y="107"/>
                  </a:lnTo>
                  <a:lnTo>
                    <a:pt x="4" y="123"/>
                  </a:lnTo>
                  <a:lnTo>
                    <a:pt x="7" y="138"/>
                  </a:lnTo>
                  <a:lnTo>
                    <a:pt x="15" y="151"/>
                  </a:lnTo>
                  <a:lnTo>
                    <a:pt x="22" y="161"/>
                  </a:lnTo>
                  <a:lnTo>
                    <a:pt x="32" y="170"/>
                  </a:lnTo>
                  <a:lnTo>
                    <a:pt x="43" y="175"/>
                  </a:lnTo>
                  <a:lnTo>
                    <a:pt x="54" y="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25" name="Freeform 141"/>
            <p:cNvSpPr>
              <a:spLocks/>
            </p:cNvSpPr>
            <p:nvPr/>
          </p:nvSpPr>
          <p:spPr bwMode="auto">
            <a:xfrm>
              <a:off x="1342" y="2319"/>
              <a:ext cx="103" cy="53"/>
            </a:xfrm>
            <a:custGeom>
              <a:avLst/>
              <a:gdLst/>
              <a:ahLst/>
              <a:cxnLst>
                <a:cxn ang="0">
                  <a:pos x="4" y="88"/>
                </a:cxn>
                <a:cxn ang="0">
                  <a:pos x="0" y="78"/>
                </a:cxn>
                <a:cxn ang="0">
                  <a:pos x="3" y="67"/>
                </a:cxn>
                <a:cxn ang="0">
                  <a:pos x="8" y="57"/>
                </a:cxn>
                <a:cxn ang="0">
                  <a:pos x="18" y="48"/>
                </a:cxn>
                <a:cxn ang="0">
                  <a:pos x="29" y="38"/>
                </a:cxn>
                <a:cxn ang="0">
                  <a:pos x="46" y="29"/>
                </a:cxn>
                <a:cxn ang="0">
                  <a:pos x="64" y="20"/>
                </a:cxn>
                <a:cxn ang="0">
                  <a:pos x="85" y="14"/>
                </a:cxn>
                <a:cxn ang="0">
                  <a:pos x="106" y="7"/>
                </a:cxn>
                <a:cxn ang="0">
                  <a:pos x="127" y="3"/>
                </a:cxn>
                <a:cxn ang="0">
                  <a:pos x="145" y="0"/>
                </a:cxn>
                <a:cxn ang="0">
                  <a:pos x="164" y="1"/>
                </a:cxn>
                <a:cxn ang="0">
                  <a:pos x="178" y="3"/>
                </a:cxn>
                <a:cxn ang="0">
                  <a:pos x="190" y="7"/>
                </a:cxn>
                <a:cxn ang="0">
                  <a:pos x="199" y="12"/>
                </a:cxn>
                <a:cxn ang="0">
                  <a:pos x="205" y="21"/>
                </a:cxn>
                <a:cxn ang="0">
                  <a:pos x="206" y="30"/>
                </a:cxn>
                <a:cxn ang="0">
                  <a:pos x="205" y="39"/>
                </a:cxn>
                <a:cxn ang="0">
                  <a:pos x="199" y="49"/>
                </a:cxn>
                <a:cxn ang="0">
                  <a:pos x="190" y="59"/>
                </a:cxn>
                <a:cxn ang="0">
                  <a:pos x="178" y="68"/>
                </a:cxn>
                <a:cxn ang="0">
                  <a:pos x="162" y="78"/>
                </a:cxn>
                <a:cxn ang="0">
                  <a:pos x="145" y="86"/>
                </a:cxn>
                <a:cxn ang="0">
                  <a:pos x="127" y="95"/>
                </a:cxn>
                <a:cxn ang="0">
                  <a:pos x="105" y="100"/>
                </a:cxn>
                <a:cxn ang="0">
                  <a:pos x="84" y="104"/>
                </a:cxn>
                <a:cxn ang="0">
                  <a:pos x="66" y="105"/>
                </a:cxn>
                <a:cxn ang="0">
                  <a:pos x="48" y="106"/>
                </a:cxn>
                <a:cxn ang="0">
                  <a:pos x="31" y="103"/>
                </a:cxn>
                <a:cxn ang="0">
                  <a:pos x="20" y="100"/>
                </a:cxn>
                <a:cxn ang="0">
                  <a:pos x="10" y="94"/>
                </a:cxn>
                <a:cxn ang="0">
                  <a:pos x="4" y="88"/>
                </a:cxn>
              </a:cxnLst>
              <a:rect l="0" t="0" r="r" b="b"/>
              <a:pathLst>
                <a:path w="206" h="106">
                  <a:moveTo>
                    <a:pt x="4" y="88"/>
                  </a:moveTo>
                  <a:lnTo>
                    <a:pt x="0" y="78"/>
                  </a:lnTo>
                  <a:lnTo>
                    <a:pt x="3" y="67"/>
                  </a:lnTo>
                  <a:lnTo>
                    <a:pt x="8" y="57"/>
                  </a:lnTo>
                  <a:lnTo>
                    <a:pt x="18" y="48"/>
                  </a:lnTo>
                  <a:lnTo>
                    <a:pt x="29" y="38"/>
                  </a:lnTo>
                  <a:lnTo>
                    <a:pt x="46" y="29"/>
                  </a:lnTo>
                  <a:lnTo>
                    <a:pt x="64" y="20"/>
                  </a:lnTo>
                  <a:lnTo>
                    <a:pt x="85" y="14"/>
                  </a:lnTo>
                  <a:lnTo>
                    <a:pt x="106" y="7"/>
                  </a:lnTo>
                  <a:lnTo>
                    <a:pt x="127" y="3"/>
                  </a:lnTo>
                  <a:lnTo>
                    <a:pt x="145" y="0"/>
                  </a:lnTo>
                  <a:lnTo>
                    <a:pt x="164" y="1"/>
                  </a:lnTo>
                  <a:lnTo>
                    <a:pt x="178" y="3"/>
                  </a:lnTo>
                  <a:lnTo>
                    <a:pt x="190" y="7"/>
                  </a:lnTo>
                  <a:lnTo>
                    <a:pt x="199" y="12"/>
                  </a:lnTo>
                  <a:lnTo>
                    <a:pt x="205" y="21"/>
                  </a:lnTo>
                  <a:lnTo>
                    <a:pt x="206" y="30"/>
                  </a:lnTo>
                  <a:lnTo>
                    <a:pt x="205" y="39"/>
                  </a:lnTo>
                  <a:lnTo>
                    <a:pt x="199" y="49"/>
                  </a:lnTo>
                  <a:lnTo>
                    <a:pt x="190" y="59"/>
                  </a:lnTo>
                  <a:lnTo>
                    <a:pt x="178" y="68"/>
                  </a:lnTo>
                  <a:lnTo>
                    <a:pt x="162" y="78"/>
                  </a:lnTo>
                  <a:lnTo>
                    <a:pt x="145" y="86"/>
                  </a:lnTo>
                  <a:lnTo>
                    <a:pt x="127" y="95"/>
                  </a:lnTo>
                  <a:lnTo>
                    <a:pt x="105" y="100"/>
                  </a:lnTo>
                  <a:lnTo>
                    <a:pt x="84" y="104"/>
                  </a:lnTo>
                  <a:lnTo>
                    <a:pt x="66" y="105"/>
                  </a:lnTo>
                  <a:lnTo>
                    <a:pt x="48" y="106"/>
                  </a:lnTo>
                  <a:lnTo>
                    <a:pt x="31" y="103"/>
                  </a:lnTo>
                  <a:lnTo>
                    <a:pt x="20" y="100"/>
                  </a:lnTo>
                  <a:lnTo>
                    <a:pt x="10" y="94"/>
                  </a:lnTo>
                  <a:lnTo>
                    <a:pt x="4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26" name="Freeform 142"/>
            <p:cNvSpPr>
              <a:spLocks/>
            </p:cNvSpPr>
            <p:nvPr/>
          </p:nvSpPr>
          <p:spPr bwMode="auto">
            <a:xfrm>
              <a:off x="1222" y="2327"/>
              <a:ext cx="102" cy="52"/>
            </a:xfrm>
            <a:custGeom>
              <a:avLst/>
              <a:gdLst/>
              <a:ahLst/>
              <a:cxnLst>
                <a:cxn ang="0">
                  <a:pos x="206" y="85"/>
                </a:cxn>
                <a:cxn ang="0">
                  <a:pos x="206" y="76"/>
                </a:cxn>
                <a:cxn ang="0">
                  <a:pos x="204" y="68"/>
                </a:cxn>
                <a:cxn ang="0">
                  <a:pos x="196" y="58"/>
                </a:cxn>
                <a:cxn ang="0">
                  <a:pos x="188" y="48"/>
                </a:cxn>
                <a:cxn ang="0">
                  <a:pos x="175" y="38"/>
                </a:cxn>
                <a:cxn ang="0">
                  <a:pos x="160" y="28"/>
                </a:cxn>
                <a:cxn ang="0">
                  <a:pos x="142" y="19"/>
                </a:cxn>
                <a:cxn ang="0">
                  <a:pos x="125" y="12"/>
                </a:cxn>
                <a:cxn ang="0">
                  <a:pos x="103" y="5"/>
                </a:cxn>
                <a:cxn ang="0">
                  <a:pos x="82" y="2"/>
                </a:cxn>
                <a:cxn ang="0">
                  <a:pos x="63" y="0"/>
                </a:cxn>
                <a:cxn ang="0">
                  <a:pos x="46" y="1"/>
                </a:cxn>
                <a:cxn ang="0">
                  <a:pos x="30" y="3"/>
                </a:cxn>
                <a:cxn ang="0">
                  <a:pos x="18" y="8"/>
                </a:cxn>
                <a:cxn ang="0">
                  <a:pos x="8" y="13"/>
                </a:cxn>
                <a:cxn ang="0">
                  <a:pos x="2" y="22"/>
                </a:cxn>
                <a:cxn ang="0">
                  <a:pos x="0" y="29"/>
                </a:cxn>
                <a:cxn ang="0">
                  <a:pos x="3" y="38"/>
                </a:cxn>
                <a:cxn ang="0">
                  <a:pos x="8" y="47"/>
                </a:cxn>
                <a:cxn ang="0">
                  <a:pos x="18" y="58"/>
                </a:cxn>
                <a:cxn ang="0">
                  <a:pos x="30" y="67"/>
                </a:cxn>
                <a:cxn ang="0">
                  <a:pos x="45" y="76"/>
                </a:cxn>
                <a:cxn ang="0">
                  <a:pos x="62" y="84"/>
                </a:cxn>
                <a:cxn ang="0">
                  <a:pos x="83" y="92"/>
                </a:cxn>
                <a:cxn ang="0">
                  <a:pos x="104" y="97"/>
                </a:cxn>
                <a:cxn ang="0">
                  <a:pos x="125" y="101"/>
                </a:cxn>
                <a:cxn ang="0">
                  <a:pos x="142" y="103"/>
                </a:cxn>
                <a:cxn ang="0">
                  <a:pos x="162" y="104"/>
                </a:cxn>
                <a:cxn ang="0">
                  <a:pos x="176" y="101"/>
                </a:cxn>
                <a:cxn ang="0">
                  <a:pos x="189" y="98"/>
                </a:cxn>
                <a:cxn ang="0">
                  <a:pos x="199" y="92"/>
                </a:cxn>
                <a:cxn ang="0">
                  <a:pos x="206" y="85"/>
                </a:cxn>
              </a:cxnLst>
              <a:rect l="0" t="0" r="r" b="b"/>
              <a:pathLst>
                <a:path w="206" h="104">
                  <a:moveTo>
                    <a:pt x="206" y="85"/>
                  </a:moveTo>
                  <a:lnTo>
                    <a:pt x="206" y="76"/>
                  </a:lnTo>
                  <a:lnTo>
                    <a:pt x="204" y="68"/>
                  </a:lnTo>
                  <a:lnTo>
                    <a:pt x="196" y="58"/>
                  </a:lnTo>
                  <a:lnTo>
                    <a:pt x="188" y="48"/>
                  </a:lnTo>
                  <a:lnTo>
                    <a:pt x="175" y="38"/>
                  </a:lnTo>
                  <a:lnTo>
                    <a:pt x="160" y="28"/>
                  </a:lnTo>
                  <a:lnTo>
                    <a:pt x="142" y="19"/>
                  </a:lnTo>
                  <a:lnTo>
                    <a:pt x="125" y="12"/>
                  </a:lnTo>
                  <a:lnTo>
                    <a:pt x="103" y="5"/>
                  </a:lnTo>
                  <a:lnTo>
                    <a:pt x="82" y="2"/>
                  </a:lnTo>
                  <a:lnTo>
                    <a:pt x="63" y="0"/>
                  </a:lnTo>
                  <a:lnTo>
                    <a:pt x="46" y="1"/>
                  </a:lnTo>
                  <a:lnTo>
                    <a:pt x="30" y="3"/>
                  </a:lnTo>
                  <a:lnTo>
                    <a:pt x="18" y="8"/>
                  </a:lnTo>
                  <a:lnTo>
                    <a:pt x="8" y="13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3" y="38"/>
                  </a:lnTo>
                  <a:lnTo>
                    <a:pt x="8" y="47"/>
                  </a:lnTo>
                  <a:lnTo>
                    <a:pt x="18" y="58"/>
                  </a:lnTo>
                  <a:lnTo>
                    <a:pt x="30" y="67"/>
                  </a:lnTo>
                  <a:lnTo>
                    <a:pt x="45" y="76"/>
                  </a:lnTo>
                  <a:lnTo>
                    <a:pt x="62" y="84"/>
                  </a:lnTo>
                  <a:lnTo>
                    <a:pt x="83" y="92"/>
                  </a:lnTo>
                  <a:lnTo>
                    <a:pt x="104" y="97"/>
                  </a:lnTo>
                  <a:lnTo>
                    <a:pt x="125" y="101"/>
                  </a:lnTo>
                  <a:lnTo>
                    <a:pt x="142" y="103"/>
                  </a:lnTo>
                  <a:lnTo>
                    <a:pt x="162" y="104"/>
                  </a:lnTo>
                  <a:lnTo>
                    <a:pt x="176" y="101"/>
                  </a:lnTo>
                  <a:lnTo>
                    <a:pt x="189" y="98"/>
                  </a:lnTo>
                  <a:lnTo>
                    <a:pt x="199" y="92"/>
                  </a:lnTo>
                  <a:lnTo>
                    <a:pt x="206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27" name="Freeform 143"/>
            <p:cNvSpPr>
              <a:spLocks/>
            </p:cNvSpPr>
            <p:nvPr/>
          </p:nvSpPr>
          <p:spPr bwMode="auto">
            <a:xfrm>
              <a:off x="1342" y="2367"/>
              <a:ext cx="103" cy="52"/>
            </a:xfrm>
            <a:custGeom>
              <a:avLst/>
              <a:gdLst/>
              <a:ahLst/>
              <a:cxnLst>
                <a:cxn ang="0">
                  <a:pos x="205" y="87"/>
                </a:cxn>
                <a:cxn ang="0">
                  <a:pos x="206" y="77"/>
                </a:cxn>
                <a:cxn ang="0">
                  <a:pos x="205" y="68"/>
                </a:cxn>
                <a:cxn ang="0">
                  <a:pos x="199" y="58"/>
                </a:cxn>
                <a:cxn ang="0">
                  <a:pos x="190" y="49"/>
                </a:cxn>
                <a:cxn ang="0">
                  <a:pos x="178" y="38"/>
                </a:cxn>
                <a:cxn ang="0">
                  <a:pos x="162" y="29"/>
                </a:cxn>
                <a:cxn ang="0">
                  <a:pos x="145" y="19"/>
                </a:cxn>
                <a:cxn ang="0">
                  <a:pos x="127" y="12"/>
                </a:cxn>
                <a:cxn ang="0">
                  <a:pos x="105" y="5"/>
                </a:cxn>
                <a:cxn ang="0">
                  <a:pos x="84" y="2"/>
                </a:cxn>
                <a:cxn ang="0">
                  <a:pos x="66" y="0"/>
                </a:cxn>
                <a:cxn ang="0">
                  <a:pos x="48" y="1"/>
                </a:cxn>
                <a:cxn ang="0">
                  <a:pos x="31" y="2"/>
                </a:cxn>
                <a:cxn ang="0">
                  <a:pos x="20" y="6"/>
                </a:cxn>
                <a:cxn ang="0">
                  <a:pos x="10" y="11"/>
                </a:cxn>
                <a:cxn ang="0">
                  <a:pos x="4" y="18"/>
                </a:cxn>
                <a:cxn ang="0">
                  <a:pos x="0" y="26"/>
                </a:cxn>
                <a:cxn ang="0">
                  <a:pos x="3" y="37"/>
                </a:cxn>
                <a:cxn ang="0">
                  <a:pos x="8" y="47"/>
                </a:cxn>
                <a:cxn ang="0">
                  <a:pos x="18" y="58"/>
                </a:cxn>
                <a:cxn ang="0">
                  <a:pos x="29" y="67"/>
                </a:cxn>
                <a:cxn ang="0">
                  <a:pos x="46" y="76"/>
                </a:cxn>
                <a:cxn ang="0">
                  <a:pos x="64" y="85"/>
                </a:cxn>
                <a:cxn ang="0">
                  <a:pos x="85" y="93"/>
                </a:cxn>
                <a:cxn ang="0">
                  <a:pos x="106" y="99"/>
                </a:cxn>
                <a:cxn ang="0">
                  <a:pos x="127" y="103"/>
                </a:cxn>
                <a:cxn ang="0">
                  <a:pos x="145" y="105"/>
                </a:cxn>
                <a:cxn ang="0">
                  <a:pos x="164" y="105"/>
                </a:cxn>
                <a:cxn ang="0">
                  <a:pos x="178" y="102"/>
                </a:cxn>
                <a:cxn ang="0">
                  <a:pos x="190" y="99"/>
                </a:cxn>
                <a:cxn ang="0">
                  <a:pos x="199" y="93"/>
                </a:cxn>
                <a:cxn ang="0">
                  <a:pos x="205" y="87"/>
                </a:cxn>
              </a:cxnLst>
              <a:rect l="0" t="0" r="r" b="b"/>
              <a:pathLst>
                <a:path w="206" h="105">
                  <a:moveTo>
                    <a:pt x="205" y="87"/>
                  </a:moveTo>
                  <a:lnTo>
                    <a:pt x="206" y="77"/>
                  </a:lnTo>
                  <a:lnTo>
                    <a:pt x="205" y="68"/>
                  </a:lnTo>
                  <a:lnTo>
                    <a:pt x="199" y="58"/>
                  </a:lnTo>
                  <a:lnTo>
                    <a:pt x="190" y="49"/>
                  </a:lnTo>
                  <a:lnTo>
                    <a:pt x="178" y="38"/>
                  </a:lnTo>
                  <a:lnTo>
                    <a:pt x="162" y="29"/>
                  </a:lnTo>
                  <a:lnTo>
                    <a:pt x="145" y="19"/>
                  </a:lnTo>
                  <a:lnTo>
                    <a:pt x="127" y="12"/>
                  </a:lnTo>
                  <a:lnTo>
                    <a:pt x="105" y="5"/>
                  </a:lnTo>
                  <a:lnTo>
                    <a:pt x="84" y="2"/>
                  </a:lnTo>
                  <a:lnTo>
                    <a:pt x="66" y="0"/>
                  </a:lnTo>
                  <a:lnTo>
                    <a:pt x="48" y="1"/>
                  </a:lnTo>
                  <a:lnTo>
                    <a:pt x="31" y="2"/>
                  </a:lnTo>
                  <a:lnTo>
                    <a:pt x="20" y="6"/>
                  </a:lnTo>
                  <a:lnTo>
                    <a:pt x="10" y="11"/>
                  </a:lnTo>
                  <a:lnTo>
                    <a:pt x="4" y="18"/>
                  </a:lnTo>
                  <a:lnTo>
                    <a:pt x="0" y="26"/>
                  </a:lnTo>
                  <a:lnTo>
                    <a:pt x="3" y="37"/>
                  </a:lnTo>
                  <a:lnTo>
                    <a:pt x="8" y="47"/>
                  </a:lnTo>
                  <a:lnTo>
                    <a:pt x="18" y="58"/>
                  </a:lnTo>
                  <a:lnTo>
                    <a:pt x="29" y="67"/>
                  </a:lnTo>
                  <a:lnTo>
                    <a:pt x="46" y="76"/>
                  </a:lnTo>
                  <a:lnTo>
                    <a:pt x="64" y="85"/>
                  </a:lnTo>
                  <a:lnTo>
                    <a:pt x="85" y="93"/>
                  </a:lnTo>
                  <a:lnTo>
                    <a:pt x="106" y="99"/>
                  </a:lnTo>
                  <a:lnTo>
                    <a:pt x="127" y="103"/>
                  </a:lnTo>
                  <a:lnTo>
                    <a:pt x="145" y="105"/>
                  </a:lnTo>
                  <a:lnTo>
                    <a:pt x="164" y="105"/>
                  </a:lnTo>
                  <a:lnTo>
                    <a:pt x="178" y="102"/>
                  </a:lnTo>
                  <a:lnTo>
                    <a:pt x="190" y="99"/>
                  </a:lnTo>
                  <a:lnTo>
                    <a:pt x="199" y="93"/>
                  </a:lnTo>
                  <a:lnTo>
                    <a:pt x="205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28" name="Freeform 144"/>
            <p:cNvSpPr>
              <a:spLocks/>
            </p:cNvSpPr>
            <p:nvPr/>
          </p:nvSpPr>
          <p:spPr bwMode="auto">
            <a:xfrm>
              <a:off x="1222" y="2374"/>
              <a:ext cx="102" cy="52"/>
            </a:xfrm>
            <a:custGeom>
              <a:avLst/>
              <a:gdLst/>
              <a:ahLst/>
              <a:cxnLst>
                <a:cxn ang="0">
                  <a:pos x="2" y="89"/>
                </a:cxn>
                <a:cxn ang="0">
                  <a:pos x="0" y="79"/>
                </a:cxn>
                <a:cxn ang="0">
                  <a:pos x="3" y="69"/>
                </a:cxn>
                <a:cxn ang="0">
                  <a:pos x="8" y="58"/>
                </a:cxn>
                <a:cxn ang="0">
                  <a:pos x="18" y="49"/>
                </a:cxn>
                <a:cxn ang="0">
                  <a:pos x="30" y="39"/>
                </a:cxn>
                <a:cxn ang="0">
                  <a:pos x="45" y="29"/>
                </a:cxn>
                <a:cxn ang="0">
                  <a:pos x="62" y="21"/>
                </a:cxn>
                <a:cxn ang="0">
                  <a:pos x="83" y="15"/>
                </a:cxn>
                <a:cxn ang="0">
                  <a:pos x="104" y="7"/>
                </a:cxn>
                <a:cxn ang="0">
                  <a:pos x="125" y="3"/>
                </a:cxn>
                <a:cxn ang="0">
                  <a:pos x="142" y="0"/>
                </a:cxn>
                <a:cxn ang="0">
                  <a:pos x="162" y="1"/>
                </a:cxn>
                <a:cxn ang="0">
                  <a:pos x="176" y="2"/>
                </a:cxn>
                <a:cxn ang="0">
                  <a:pos x="189" y="6"/>
                </a:cxn>
                <a:cxn ang="0">
                  <a:pos x="199" y="12"/>
                </a:cxn>
                <a:cxn ang="0">
                  <a:pos x="206" y="22"/>
                </a:cxn>
                <a:cxn ang="0">
                  <a:pos x="206" y="29"/>
                </a:cxn>
                <a:cxn ang="0">
                  <a:pos x="204" y="39"/>
                </a:cxn>
                <a:cxn ang="0">
                  <a:pos x="196" y="48"/>
                </a:cxn>
                <a:cxn ang="0">
                  <a:pos x="188" y="58"/>
                </a:cxn>
                <a:cxn ang="0">
                  <a:pos x="175" y="68"/>
                </a:cxn>
                <a:cxn ang="0">
                  <a:pos x="160" y="78"/>
                </a:cxn>
                <a:cxn ang="0">
                  <a:pos x="142" y="86"/>
                </a:cxn>
                <a:cxn ang="0">
                  <a:pos x="125" y="95"/>
                </a:cxn>
                <a:cxn ang="0">
                  <a:pos x="103" y="99"/>
                </a:cxn>
                <a:cxn ang="0">
                  <a:pos x="82" y="103"/>
                </a:cxn>
                <a:cxn ang="0">
                  <a:pos x="63" y="104"/>
                </a:cxn>
                <a:cxn ang="0">
                  <a:pos x="46" y="105"/>
                </a:cxn>
                <a:cxn ang="0">
                  <a:pos x="30" y="102"/>
                </a:cxn>
                <a:cxn ang="0">
                  <a:pos x="18" y="100"/>
                </a:cxn>
                <a:cxn ang="0">
                  <a:pos x="8" y="94"/>
                </a:cxn>
                <a:cxn ang="0">
                  <a:pos x="2" y="89"/>
                </a:cxn>
              </a:cxnLst>
              <a:rect l="0" t="0" r="r" b="b"/>
              <a:pathLst>
                <a:path w="206" h="105">
                  <a:moveTo>
                    <a:pt x="2" y="89"/>
                  </a:moveTo>
                  <a:lnTo>
                    <a:pt x="0" y="79"/>
                  </a:lnTo>
                  <a:lnTo>
                    <a:pt x="3" y="69"/>
                  </a:lnTo>
                  <a:lnTo>
                    <a:pt x="8" y="58"/>
                  </a:lnTo>
                  <a:lnTo>
                    <a:pt x="18" y="49"/>
                  </a:lnTo>
                  <a:lnTo>
                    <a:pt x="30" y="39"/>
                  </a:lnTo>
                  <a:lnTo>
                    <a:pt x="45" y="29"/>
                  </a:lnTo>
                  <a:lnTo>
                    <a:pt x="62" y="21"/>
                  </a:lnTo>
                  <a:lnTo>
                    <a:pt x="83" y="15"/>
                  </a:lnTo>
                  <a:lnTo>
                    <a:pt x="104" y="7"/>
                  </a:lnTo>
                  <a:lnTo>
                    <a:pt x="125" y="3"/>
                  </a:lnTo>
                  <a:lnTo>
                    <a:pt x="142" y="0"/>
                  </a:lnTo>
                  <a:lnTo>
                    <a:pt x="162" y="1"/>
                  </a:lnTo>
                  <a:lnTo>
                    <a:pt x="176" y="2"/>
                  </a:lnTo>
                  <a:lnTo>
                    <a:pt x="189" y="6"/>
                  </a:lnTo>
                  <a:lnTo>
                    <a:pt x="199" y="12"/>
                  </a:lnTo>
                  <a:lnTo>
                    <a:pt x="206" y="22"/>
                  </a:lnTo>
                  <a:lnTo>
                    <a:pt x="206" y="29"/>
                  </a:lnTo>
                  <a:lnTo>
                    <a:pt x="204" y="39"/>
                  </a:lnTo>
                  <a:lnTo>
                    <a:pt x="196" y="48"/>
                  </a:lnTo>
                  <a:lnTo>
                    <a:pt x="188" y="58"/>
                  </a:lnTo>
                  <a:lnTo>
                    <a:pt x="175" y="68"/>
                  </a:lnTo>
                  <a:lnTo>
                    <a:pt x="160" y="78"/>
                  </a:lnTo>
                  <a:lnTo>
                    <a:pt x="142" y="86"/>
                  </a:lnTo>
                  <a:lnTo>
                    <a:pt x="125" y="95"/>
                  </a:lnTo>
                  <a:lnTo>
                    <a:pt x="103" y="99"/>
                  </a:lnTo>
                  <a:lnTo>
                    <a:pt x="82" y="103"/>
                  </a:lnTo>
                  <a:lnTo>
                    <a:pt x="63" y="104"/>
                  </a:lnTo>
                  <a:lnTo>
                    <a:pt x="46" y="105"/>
                  </a:lnTo>
                  <a:lnTo>
                    <a:pt x="30" y="102"/>
                  </a:lnTo>
                  <a:lnTo>
                    <a:pt x="18" y="100"/>
                  </a:lnTo>
                  <a:lnTo>
                    <a:pt x="8" y="94"/>
                  </a:lnTo>
                  <a:lnTo>
                    <a:pt x="2" y="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29" name="Freeform 145"/>
            <p:cNvSpPr>
              <a:spLocks/>
            </p:cNvSpPr>
            <p:nvPr/>
          </p:nvSpPr>
          <p:spPr bwMode="auto">
            <a:xfrm>
              <a:off x="1299" y="2343"/>
              <a:ext cx="79" cy="58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93" y="0"/>
                </a:cxn>
                <a:cxn ang="0">
                  <a:pos x="109" y="4"/>
                </a:cxn>
                <a:cxn ang="0">
                  <a:pos x="123" y="9"/>
                </a:cxn>
                <a:cxn ang="0">
                  <a:pos x="136" y="16"/>
                </a:cxn>
                <a:cxn ang="0">
                  <a:pos x="144" y="24"/>
                </a:cxn>
                <a:cxn ang="0">
                  <a:pos x="152" y="34"/>
                </a:cxn>
                <a:cxn ang="0">
                  <a:pos x="157" y="44"/>
                </a:cxn>
                <a:cxn ang="0">
                  <a:pos x="159" y="56"/>
                </a:cxn>
                <a:cxn ang="0">
                  <a:pos x="157" y="67"/>
                </a:cxn>
                <a:cxn ang="0">
                  <a:pos x="152" y="79"/>
                </a:cxn>
                <a:cxn ang="0">
                  <a:pos x="144" y="89"/>
                </a:cxn>
                <a:cxn ang="0">
                  <a:pos x="136" y="99"/>
                </a:cxn>
                <a:cxn ang="0">
                  <a:pos x="123" y="106"/>
                </a:cxn>
                <a:cxn ang="0">
                  <a:pos x="109" y="112"/>
                </a:cxn>
                <a:cxn ang="0">
                  <a:pos x="93" y="115"/>
                </a:cxn>
                <a:cxn ang="0">
                  <a:pos x="78" y="117"/>
                </a:cxn>
                <a:cxn ang="0">
                  <a:pos x="62" y="115"/>
                </a:cxn>
                <a:cxn ang="0">
                  <a:pos x="47" y="112"/>
                </a:cxn>
                <a:cxn ang="0">
                  <a:pos x="34" y="106"/>
                </a:cxn>
                <a:cxn ang="0">
                  <a:pos x="22" y="99"/>
                </a:cxn>
                <a:cxn ang="0">
                  <a:pos x="13" y="89"/>
                </a:cxn>
                <a:cxn ang="0">
                  <a:pos x="5" y="79"/>
                </a:cxn>
                <a:cxn ang="0">
                  <a:pos x="0" y="67"/>
                </a:cxn>
                <a:cxn ang="0">
                  <a:pos x="0" y="56"/>
                </a:cxn>
                <a:cxn ang="0">
                  <a:pos x="0" y="44"/>
                </a:cxn>
                <a:cxn ang="0">
                  <a:pos x="5" y="34"/>
                </a:cxn>
                <a:cxn ang="0">
                  <a:pos x="13" y="24"/>
                </a:cxn>
                <a:cxn ang="0">
                  <a:pos x="22" y="16"/>
                </a:cxn>
                <a:cxn ang="0">
                  <a:pos x="34" y="9"/>
                </a:cxn>
                <a:cxn ang="0">
                  <a:pos x="47" y="4"/>
                </a:cxn>
                <a:cxn ang="0">
                  <a:pos x="62" y="0"/>
                </a:cxn>
                <a:cxn ang="0">
                  <a:pos x="78" y="0"/>
                </a:cxn>
              </a:cxnLst>
              <a:rect l="0" t="0" r="r" b="b"/>
              <a:pathLst>
                <a:path w="159" h="117">
                  <a:moveTo>
                    <a:pt x="78" y="0"/>
                  </a:moveTo>
                  <a:lnTo>
                    <a:pt x="93" y="0"/>
                  </a:lnTo>
                  <a:lnTo>
                    <a:pt x="109" y="4"/>
                  </a:lnTo>
                  <a:lnTo>
                    <a:pt x="123" y="9"/>
                  </a:lnTo>
                  <a:lnTo>
                    <a:pt x="136" y="16"/>
                  </a:lnTo>
                  <a:lnTo>
                    <a:pt x="144" y="24"/>
                  </a:lnTo>
                  <a:lnTo>
                    <a:pt x="152" y="34"/>
                  </a:lnTo>
                  <a:lnTo>
                    <a:pt x="157" y="44"/>
                  </a:lnTo>
                  <a:lnTo>
                    <a:pt x="159" y="56"/>
                  </a:lnTo>
                  <a:lnTo>
                    <a:pt x="157" y="67"/>
                  </a:lnTo>
                  <a:lnTo>
                    <a:pt x="152" y="79"/>
                  </a:lnTo>
                  <a:lnTo>
                    <a:pt x="144" y="89"/>
                  </a:lnTo>
                  <a:lnTo>
                    <a:pt x="136" y="99"/>
                  </a:lnTo>
                  <a:lnTo>
                    <a:pt x="123" y="106"/>
                  </a:lnTo>
                  <a:lnTo>
                    <a:pt x="109" y="112"/>
                  </a:lnTo>
                  <a:lnTo>
                    <a:pt x="93" y="115"/>
                  </a:lnTo>
                  <a:lnTo>
                    <a:pt x="78" y="117"/>
                  </a:lnTo>
                  <a:lnTo>
                    <a:pt x="62" y="115"/>
                  </a:lnTo>
                  <a:lnTo>
                    <a:pt x="47" y="112"/>
                  </a:lnTo>
                  <a:lnTo>
                    <a:pt x="34" y="106"/>
                  </a:lnTo>
                  <a:lnTo>
                    <a:pt x="22" y="99"/>
                  </a:lnTo>
                  <a:lnTo>
                    <a:pt x="13" y="89"/>
                  </a:lnTo>
                  <a:lnTo>
                    <a:pt x="5" y="79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5" y="34"/>
                  </a:lnTo>
                  <a:lnTo>
                    <a:pt x="13" y="24"/>
                  </a:lnTo>
                  <a:lnTo>
                    <a:pt x="22" y="16"/>
                  </a:lnTo>
                  <a:lnTo>
                    <a:pt x="34" y="9"/>
                  </a:lnTo>
                  <a:lnTo>
                    <a:pt x="47" y="4"/>
                  </a:lnTo>
                  <a:lnTo>
                    <a:pt x="62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30" name="Freeform 146"/>
            <p:cNvSpPr>
              <a:spLocks/>
            </p:cNvSpPr>
            <p:nvPr/>
          </p:nvSpPr>
          <p:spPr bwMode="auto">
            <a:xfrm>
              <a:off x="2137" y="1796"/>
              <a:ext cx="19" cy="29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2"/>
                </a:cxn>
                <a:cxn ang="0">
                  <a:pos x="30" y="8"/>
                </a:cxn>
                <a:cxn ang="0">
                  <a:pos x="35" y="16"/>
                </a:cxn>
                <a:cxn ang="0">
                  <a:pos x="37" y="26"/>
                </a:cxn>
                <a:cxn ang="0">
                  <a:pos x="36" y="31"/>
                </a:cxn>
                <a:cxn ang="0">
                  <a:pos x="35" y="37"/>
                </a:cxn>
                <a:cxn ang="0">
                  <a:pos x="31" y="42"/>
                </a:cxn>
                <a:cxn ang="0">
                  <a:pos x="30" y="48"/>
                </a:cxn>
                <a:cxn ang="0">
                  <a:pos x="25" y="54"/>
                </a:cxn>
                <a:cxn ang="0">
                  <a:pos x="20" y="57"/>
                </a:cxn>
                <a:cxn ang="0">
                  <a:pos x="11" y="54"/>
                </a:cxn>
                <a:cxn ang="0">
                  <a:pos x="5" y="48"/>
                </a:cxn>
                <a:cxn ang="0">
                  <a:pos x="1" y="42"/>
                </a:cxn>
                <a:cxn ang="0">
                  <a:pos x="0" y="37"/>
                </a:cxn>
                <a:cxn ang="0">
                  <a:pos x="0" y="31"/>
                </a:cxn>
                <a:cxn ang="0">
                  <a:pos x="0" y="26"/>
                </a:cxn>
                <a:cxn ang="0">
                  <a:pos x="0" y="16"/>
                </a:cxn>
                <a:cxn ang="0">
                  <a:pos x="5" y="8"/>
                </a:cxn>
                <a:cxn ang="0">
                  <a:pos x="11" y="2"/>
                </a:cxn>
                <a:cxn ang="0">
                  <a:pos x="20" y="0"/>
                </a:cxn>
              </a:cxnLst>
              <a:rect l="0" t="0" r="r" b="b"/>
              <a:pathLst>
                <a:path w="37" h="57">
                  <a:moveTo>
                    <a:pt x="20" y="0"/>
                  </a:moveTo>
                  <a:lnTo>
                    <a:pt x="25" y="2"/>
                  </a:lnTo>
                  <a:lnTo>
                    <a:pt x="30" y="8"/>
                  </a:lnTo>
                  <a:lnTo>
                    <a:pt x="35" y="16"/>
                  </a:lnTo>
                  <a:lnTo>
                    <a:pt x="37" y="26"/>
                  </a:lnTo>
                  <a:lnTo>
                    <a:pt x="36" y="31"/>
                  </a:lnTo>
                  <a:lnTo>
                    <a:pt x="35" y="37"/>
                  </a:lnTo>
                  <a:lnTo>
                    <a:pt x="31" y="42"/>
                  </a:lnTo>
                  <a:lnTo>
                    <a:pt x="30" y="48"/>
                  </a:lnTo>
                  <a:lnTo>
                    <a:pt x="25" y="54"/>
                  </a:lnTo>
                  <a:lnTo>
                    <a:pt x="20" y="57"/>
                  </a:lnTo>
                  <a:lnTo>
                    <a:pt x="11" y="54"/>
                  </a:lnTo>
                  <a:lnTo>
                    <a:pt x="5" y="48"/>
                  </a:lnTo>
                  <a:lnTo>
                    <a:pt x="1" y="42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5" y="8"/>
                  </a:lnTo>
                  <a:lnTo>
                    <a:pt x="11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31" name="Freeform 147"/>
            <p:cNvSpPr>
              <a:spLocks/>
            </p:cNvSpPr>
            <p:nvPr/>
          </p:nvSpPr>
          <p:spPr bwMode="auto">
            <a:xfrm>
              <a:off x="2139" y="1826"/>
              <a:ext cx="18" cy="29"/>
            </a:xfrm>
            <a:custGeom>
              <a:avLst/>
              <a:gdLst/>
              <a:ahLst/>
              <a:cxnLst>
                <a:cxn ang="0">
                  <a:pos x="16" y="56"/>
                </a:cxn>
                <a:cxn ang="0">
                  <a:pos x="23" y="53"/>
                </a:cxn>
                <a:cxn ang="0">
                  <a:pos x="31" y="47"/>
                </a:cxn>
                <a:cxn ang="0">
                  <a:pos x="32" y="42"/>
                </a:cxn>
                <a:cxn ang="0">
                  <a:pos x="34" y="37"/>
                </a:cxn>
                <a:cxn ang="0">
                  <a:pos x="36" y="31"/>
                </a:cxn>
                <a:cxn ang="0">
                  <a:pos x="37" y="26"/>
                </a:cxn>
                <a:cxn ang="0">
                  <a:pos x="34" y="16"/>
                </a:cxn>
                <a:cxn ang="0">
                  <a:pos x="31" y="8"/>
                </a:cxn>
                <a:cxn ang="0">
                  <a:pos x="23" y="2"/>
                </a:cxn>
                <a:cxn ang="0">
                  <a:pos x="16" y="0"/>
                </a:cxn>
                <a:cxn ang="0">
                  <a:pos x="9" y="2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1" y="42"/>
                </a:cxn>
                <a:cxn ang="0">
                  <a:pos x="4" y="47"/>
                </a:cxn>
                <a:cxn ang="0">
                  <a:pos x="9" y="53"/>
                </a:cxn>
                <a:cxn ang="0">
                  <a:pos x="16" y="56"/>
                </a:cxn>
              </a:cxnLst>
              <a:rect l="0" t="0" r="r" b="b"/>
              <a:pathLst>
                <a:path w="37" h="56">
                  <a:moveTo>
                    <a:pt x="16" y="56"/>
                  </a:moveTo>
                  <a:lnTo>
                    <a:pt x="23" y="53"/>
                  </a:lnTo>
                  <a:lnTo>
                    <a:pt x="31" y="47"/>
                  </a:lnTo>
                  <a:lnTo>
                    <a:pt x="32" y="42"/>
                  </a:lnTo>
                  <a:lnTo>
                    <a:pt x="34" y="37"/>
                  </a:lnTo>
                  <a:lnTo>
                    <a:pt x="36" y="31"/>
                  </a:lnTo>
                  <a:lnTo>
                    <a:pt x="37" y="26"/>
                  </a:lnTo>
                  <a:lnTo>
                    <a:pt x="34" y="16"/>
                  </a:lnTo>
                  <a:lnTo>
                    <a:pt x="31" y="8"/>
                  </a:lnTo>
                  <a:lnTo>
                    <a:pt x="23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1" y="42"/>
                  </a:lnTo>
                  <a:lnTo>
                    <a:pt x="4" y="47"/>
                  </a:lnTo>
                  <a:lnTo>
                    <a:pt x="9" y="53"/>
                  </a:lnTo>
                  <a:lnTo>
                    <a:pt x="16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32" name="Freeform 148"/>
            <p:cNvSpPr>
              <a:spLocks/>
            </p:cNvSpPr>
            <p:nvPr/>
          </p:nvSpPr>
          <p:spPr bwMode="auto">
            <a:xfrm>
              <a:off x="2150" y="1808"/>
              <a:ext cx="34" cy="19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0" y="22"/>
                </a:cxn>
                <a:cxn ang="0">
                  <a:pos x="8" y="16"/>
                </a:cxn>
                <a:cxn ang="0">
                  <a:pos x="15" y="10"/>
                </a:cxn>
                <a:cxn ang="0">
                  <a:pos x="27" y="5"/>
                </a:cxn>
                <a:cxn ang="0">
                  <a:pos x="33" y="2"/>
                </a:cxn>
                <a:cxn ang="0">
                  <a:pos x="41" y="1"/>
                </a:cxn>
                <a:cxn ang="0">
                  <a:pos x="47" y="0"/>
                </a:cxn>
                <a:cxn ang="0">
                  <a:pos x="53" y="1"/>
                </a:cxn>
                <a:cxn ang="0">
                  <a:pos x="62" y="3"/>
                </a:cxn>
                <a:cxn ang="0">
                  <a:pos x="68" y="9"/>
                </a:cxn>
                <a:cxn ang="0">
                  <a:pos x="67" y="14"/>
                </a:cxn>
                <a:cxn ang="0">
                  <a:pos x="62" y="20"/>
                </a:cxn>
                <a:cxn ang="0">
                  <a:pos x="57" y="24"/>
                </a:cxn>
                <a:cxn ang="0">
                  <a:pos x="52" y="27"/>
                </a:cxn>
                <a:cxn ang="0">
                  <a:pos x="46" y="30"/>
                </a:cxn>
                <a:cxn ang="0">
                  <a:pos x="40" y="33"/>
                </a:cxn>
                <a:cxn ang="0">
                  <a:pos x="26" y="36"/>
                </a:cxn>
                <a:cxn ang="0">
                  <a:pos x="15" y="37"/>
                </a:cxn>
                <a:cxn ang="0">
                  <a:pos x="4" y="34"/>
                </a:cxn>
                <a:cxn ang="0">
                  <a:pos x="1" y="29"/>
                </a:cxn>
              </a:cxnLst>
              <a:rect l="0" t="0" r="r" b="b"/>
              <a:pathLst>
                <a:path w="68" h="37">
                  <a:moveTo>
                    <a:pt x="1" y="29"/>
                  </a:moveTo>
                  <a:lnTo>
                    <a:pt x="0" y="22"/>
                  </a:lnTo>
                  <a:lnTo>
                    <a:pt x="8" y="16"/>
                  </a:lnTo>
                  <a:lnTo>
                    <a:pt x="15" y="10"/>
                  </a:lnTo>
                  <a:lnTo>
                    <a:pt x="27" y="5"/>
                  </a:lnTo>
                  <a:lnTo>
                    <a:pt x="33" y="2"/>
                  </a:lnTo>
                  <a:lnTo>
                    <a:pt x="41" y="1"/>
                  </a:lnTo>
                  <a:lnTo>
                    <a:pt x="47" y="0"/>
                  </a:lnTo>
                  <a:lnTo>
                    <a:pt x="53" y="1"/>
                  </a:lnTo>
                  <a:lnTo>
                    <a:pt x="62" y="3"/>
                  </a:lnTo>
                  <a:lnTo>
                    <a:pt x="68" y="9"/>
                  </a:lnTo>
                  <a:lnTo>
                    <a:pt x="67" y="14"/>
                  </a:lnTo>
                  <a:lnTo>
                    <a:pt x="62" y="20"/>
                  </a:lnTo>
                  <a:lnTo>
                    <a:pt x="57" y="24"/>
                  </a:lnTo>
                  <a:lnTo>
                    <a:pt x="52" y="27"/>
                  </a:lnTo>
                  <a:lnTo>
                    <a:pt x="46" y="30"/>
                  </a:lnTo>
                  <a:lnTo>
                    <a:pt x="40" y="33"/>
                  </a:lnTo>
                  <a:lnTo>
                    <a:pt x="26" y="36"/>
                  </a:lnTo>
                  <a:lnTo>
                    <a:pt x="15" y="37"/>
                  </a:lnTo>
                  <a:lnTo>
                    <a:pt x="4" y="34"/>
                  </a:lnTo>
                  <a:lnTo>
                    <a:pt x="1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33" name="Freeform 149"/>
            <p:cNvSpPr>
              <a:spLocks/>
            </p:cNvSpPr>
            <p:nvPr/>
          </p:nvSpPr>
          <p:spPr bwMode="auto">
            <a:xfrm>
              <a:off x="2109" y="1811"/>
              <a:ext cx="34" cy="17"/>
            </a:xfrm>
            <a:custGeom>
              <a:avLst/>
              <a:gdLst/>
              <a:ahLst/>
              <a:cxnLst>
                <a:cxn ang="0">
                  <a:pos x="66" y="31"/>
                </a:cxn>
                <a:cxn ang="0">
                  <a:pos x="66" y="24"/>
                </a:cxn>
                <a:cxn ang="0">
                  <a:pos x="61" y="17"/>
                </a:cxn>
                <a:cxn ang="0">
                  <a:pos x="53" y="10"/>
                </a:cxn>
                <a:cxn ang="0">
                  <a:pos x="43" y="7"/>
                </a:cxn>
                <a:cxn ang="0">
                  <a:pos x="34" y="3"/>
                </a:cxn>
                <a:cxn ang="0">
                  <a:pos x="27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5" y="2"/>
                </a:cxn>
                <a:cxn ang="0">
                  <a:pos x="1" y="7"/>
                </a:cxn>
                <a:cxn ang="0">
                  <a:pos x="0" y="12"/>
                </a:cxn>
                <a:cxn ang="0">
                  <a:pos x="6" y="21"/>
                </a:cxn>
                <a:cxn ang="0">
                  <a:pos x="10" y="24"/>
                </a:cxn>
                <a:cxn ang="0">
                  <a:pos x="16" y="28"/>
                </a:cxn>
                <a:cxn ang="0">
                  <a:pos x="22" y="31"/>
                </a:cxn>
                <a:cxn ang="0">
                  <a:pos x="31" y="34"/>
                </a:cxn>
                <a:cxn ang="0">
                  <a:pos x="42" y="35"/>
                </a:cxn>
                <a:cxn ang="0">
                  <a:pos x="54" y="35"/>
                </a:cxn>
                <a:cxn ang="0">
                  <a:pos x="63" y="34"/>
                </a:cxn>
                <a:cxn ang="0">
                  <a:pos x="66" y="31"/>
                </a:cxn>
              </a:cxnLst>
              <a:rect l="0" t="0" r="r" b="b"/>
              <a:pathLst>
                <a:path w="66" h="35">
                  <a:moveTo>
                    <a:pt x="66" y="31"/>
                  </a:moveTo>
                  <a:lnTo>
                    <a:pt x="66" y="24"/>
                  </a:lnTo>
                  <a:lnTo>
                    <a:pt x="61" y="17"/>
                  </a:lnTo>
                  <a:lnTo>
                    <a:pt x="53" y="10"/>
                  </a:lnTo>
                  <a:lnTo>
                    <a:pt x="43" y="7"/>
                  </a:lnTo>
                  <a:lnTo>
                    <a:pt x="34" y="3"/>
                  </a:lnTo>
                  <a:lnTo>
                    <a:pt x="27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5" y="2"/>
                  </a:lnTo>
                  <a:lnTo>
                    <a:pt x="1" y="7"/>
                  </a:lnTo>
                  <a:lnTo>
                    <a:pt x="0" y="12"/>
                  </a:lnTo>
                  <a:lnTo>
                    <a:pt x="6" y="21"/>
                  </a:lnTo>
                  <a:lnTo>
                    <a:pt x="10" y="24"/>
                  </a:lnTo>
                  <a:lnTo>
                    <a:pt x="16" y="28"/>
                  </a:lnTo>
                  <a:lnTo>
                    <a:pt x="22" y="31"/>
                  </a:lnTo>
                  <a:lnTo>
                    <a:pt x="31" y="34"/>
                  </a:lnTo>
                  <a:lnTo>
                    <a:pt x="42" y="35"/>
                  </a:lnTo>
                  <a:lnTo>
                    <a:pt x="54" y="35"/>
                  </a:lnTo>
                  <a:lnTo>
                    <a:pt x="63" y="34"/>
                  </a:lnTo>
                  <a:lnTo>
                    <a:pt x="66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34" name="Freeform 150"/>
            <p:cNvSpPr>
              <a:spLocks/>
            </p:cNvSpPr>
            <p:nvPr/>
          </p:nvSpPr>
          <p:spPr bwMode="auto">
            <a:xfrm>
              <a:off x="2150" y="1825"/>
              <a:ext cx="34" cy="16"/>
            </a:xfrm>
            <a:custGeom>
              <a:avLst/>
              <a:gdLst/>
              <a:ahLst/>
              <a:cxnLst>
                <a:cxn ang="0">
                  <a:pos x="68" y="29"/>
                </a:cxn>
                <a:cxn ang="0">
                  <a:pos x="67" y="21"/>
                </a:cxn>
                <a:cxn ang="0">
                  <a:pos x="62" y="14"/>
                </a:cxn>
                <a:cxn ang="0">
                  <a:pos x="57" y="11"/>
                </a:cxn>
                <a:cxn ang="0">
                  <a:pos x="52" y="8"/>
                </a:cxn>
                <a:cxn ang="0">
                  <a:pos x="46" y="5"/>
                </a:cxn>
                <a:cxn ang="0">
                  <a:pos x="40" y="3"/>
                </a:cxn>
                <a:cxn ang="0">
                  <a:pos x="26" y="0"/>
                </a:cxn>
                <a:cxn ang="0">
                  <a:pos x="15" y="1"/>
                </a:cxn>
                <a:cxn ang="0">
                  <a:pos x="4" y="2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8" y="19"/>
                </a:cxn>
                <a:cxn ang="0">
                  <a:pos x="15" y="24"/>
                </a:cxn>
                <a:cxn ang="0">
                  <a:pos x="27" y="29"/>
                </a:cxn>
                <a:cxn ang="0">
                  <a:pos x="33" y="30"/>
                </a:cxn>
                <a:cxn ang="0">
                  <a:pos x="41" y="32"/>
                </a:cxn>
                <a:cxn ang="0">
                  <a:pos x="47" y="32"/>
                </a:cxn>
                <a:cxn ang="0">
                  <a:pos x="53" y="33"/>
                </a:cxn>
                <a:cxn ang="0">
                  <a:pos x="62" y="32"/>
                </a:cxn>
                <a:cxn ang="0">
                  <a:pos x="68" y="29"/>
                </a:cxn>
              </a:cxnLst>
              <a:rect l="0" t="0" r="r" b="b"/>
              <a:pathLst>
                <a:path w="68" h="33">
                  <a:moveTo>
                    <a:pt x="68" y="29"/>
                  </a:moveTo>
                  <a:lnTo>
                    <a:pt x="67" y="21"/>
                  </a:lnTo>
                  <a:lnTo>
                    <a:pt x="62" y="14"/>
                  </a:lnTo>
                  <a:lnTo>
                    <a:pt x="57" y="11"/>
                  </a:lnTo>
                  <a:lnTo>
                    <a:pt x="52" y="8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26" y="0"/>
                  </a:lnTo>
                  <a:lnTo>
                    <a:pt x="15" y="1"/>
                  </a:lnTo>
                  <a:lnTo>
                    <a:pt x="4" y="2"/>
                  </a:lnTo>
                  <a:lnTo>
                    <a:pt x="1" y="6"/>
                  </a:lnTo>
                  <a:lnTo>
                    <a:pt x="0" y="11"/>
                  </a:lnTo>
                  <a:lnTo>
                    <a:pt x="8" y="19"/>
                  </a:lnTo>
                  <a:lnTo>
                    <a:pt x="15" y="24"/>
                  </a:lnTo>
                  <a:lnTo>
                    <a:pt x="27" y="29"/>
                  </a:lnTo>
                  <a:lnTo>
                    <a:pt x="33" y="30"/>
                  </a:lnTo>
                  <a:lnTo>
                    <a:pt x="41" y="32"/>
                  </a:lnTo>
                  <a:lnTo>
                    <a:pt x="47" y="32"/>
                  </a:lnTo>
                  <a:lnTo>
                    <a:pt x="53" y="33"/>
                  </a:lnTo>
                  <a:lnTo>
                    <a:pt x="62" y="32"/>
                  </a:lnTo>
                  <a:lnTo>
                    <a:pt x="68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35" name="Freeform 151"/>
            <p:cNvSpPr>
              <a:spLocks/>
            </p:cNvSpPr>
            <p:nvPr/>
          </p:nvSpPr>
          <p:spPr bwMode="auto">
            <a:xfrm>
              <a:off x="2109" y="1827"/>
              <a:ext cx="34" cy="1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0" y="21"/>
                </a:cxn>
                <a:cxn ang="0">
                  <a:pos x="6" y="15"/>
                </a:cxn>
                <a:cxn ang="0">
                  <a:pos x="10" y="12"/>
                </a:cxn>
                <a:cxn ang="0">
                  <a:pos x="16" y="9"/>
                </a:cxn>
                <a:cxn ang="0">
                  <a:pos x="22" y="6"/>
                </a:cxn>
                <a:cxn ang="0">
                  <a:pos x="31" y="4"/>
                </a:cxn>
                <a:cxn ang="0">
                  <a:pos x="42" y="0"/>
                </a:cxn>
                <a:cxn ang="0">
                  <a:pos x="54" y="0"/>
                </a:cxn>
                <a:cxn ang="0">
                  <a:pos x="63" y="2"/>
                </a:cxn>
                <a:cxn ang="0">
                  <a:pos x="66" y="8"/>
                </a:cxn>
                <a:cxn ang="0">
                  <a:pos x="66" y="13"/>
                </a:cxn>
                <a:cxn ang="0">
                  <a:pos x="61" y="19"/>
                </a:cxn>
                <a:cxn ang="0">
                  <a:pos x="53" y="24"/>
                </a:cxn>
                <a:cxn ang="0">
                  <a:pos x="43" y="30"/>
                </a:cxn>
                <a:cxn ang="0">
                  <a:pos x="34" y="31"/>
                </a:cxn>
                <a:cxn ang="0">
                  <a:pos x="27" y="33"/>
                </a:cxn>
                <a:cxn ang="0">
                  <a:pos x="20" y="33"/>
                </a:cxn>
                <a:cxn ang="0">
                  <a:pos x="15" y="34"/>
                </a:cxn>
                <a:cxn ang="0">
                  <a:pos x="5" y="32"/>
                </a:cxn>
                <a:cxn ang="0">
                  <a:pos x="1" y="27"/>
                </a:cxn>
              </a:cxnLst>
              <a:rect l="0" t="0" r="r" b="b"/>
              <a:pathLst>
                <a:path w="66" h="34">
                  <a:moveTo>
                    <a:pt x="1" y="27"/>
                  </a:moveTo>
                  <a:lnTo>
                    <a:pt x="0" y="21"/>
                  </a:lnTo>
                  <a:lnTo>
                    <a:pt x="6" y="15"/>
                  </a:lnTo>
                  <a:lnTo>
                    <a:pt x="10" y="12"/>
                  </a:lnTo>
                  <a:lnTo>
                    <a:pt x="16" y="9"/>
                  </a:lnTo>
                  <a:lnTo>
                    <a:pt x="22" y="6"/>
                  </a:lnTo>
                  <a:lnTo>
                    <a:pt x="31" y="4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63" y="2"/>
                  </a:lnTo>
                  <a:lnTo>
                    <a:pt x="66" y="8"/>
                  </a:lnTo>
                  <a:lnTo>
                    <a:pt x="66" y="13"/>
                  </a:lnTo>
                  <a:lnTo>
                    <a:pt x="61" y="19"/>
                  </a:lnTo>
                  <a:lnTo>
                    <a:pt x="53" y="24"/>
                  </a:lnTo>
                  <a:lnTo>
                    <a:pt x="43" y="30"/>
                  </a:lnTo>
                  <a:lnTo>
                    <a:pt x="34" y="31"/>
                  </a:lnTo>
                  <a:lnTo>
                    <a:pt x="27" y="33"/>
                  </a:lnTo>
                  <a:lnTo>
                    <a:pt x="20" y="33"/>
                  </a:lnTo>
                  <a:lnTo>
                    <a:pt x="15" y="34"/>
                  </a:lnTo>
                  <a:lnTo>
                    <a:pt x="5" y="32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36" name="Freeform 152"/>
            <p:cNvSpPr>
              <a:spLocks/>
            </p:cNvSpPr>
            <p:nvPr/>
          </p:nvSpPr>
          <p:spPr bwMode="auto">
            <a:xfrm>
              <a:off x="2135" y="1816"/>
              <a:ext cx="27" cy="2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9" y="1"/>
                </a:cxn>
                <a:cxn ang="0">
                  <a:pos x="46" y="6"/>
                </a:cxn>
                <a:cxn ang="0">
                  <a:pos x="52" y="13"/>
                </a:cxn>
                <a:cxn ang="0">
                  <a:pos x="55" y="21"/>
                </a:cxn>
                <a:cxn ang="0">
                  <a:pos x="52" y="27"/>
                </a:cxn>
                <a:cxn ang="0">
                  <a:pos x="46" y="34"/>
                </a:cxn>
                <a:cxn ang="0">
                  <a:pos x="39" y="38"/>
                </a:cxn>
                <a:cxn ang="0">
                  <a:pos x="29" y="40"/>
                </a:cxn>
                <a:cxn ang="0">
                  <a:pos x="16" y="38"/>
                </a:cxn>
                <a:cxn ang="0">
                  <a:pos x="8" y="34"/>
                </a:cxn>
                <a:cxn ang="0">
                  <a:pos x="2" y="27"/>
                </a:cxn>
                <a:cxn ang="0">
                  <a:pos x="0" y="21"/>
                </a:cxn>
                <a:cxn ang="0">
                  <a:pos x="2" y="13"/>
                </a:cxn>
                <a:cxn ang="0">
                  <a:pos x="8" y="6"/>
                </a:cxn>
                <a:cxn ang="0">
                  <a:pos x="16" y="1"/>
                </a:cxn>
                <a:cxn ang="0">
                  <a:pos x="29" y="0"/>
                </a:cxn>
              </a:cxnLst>
              <a:rect l="0" t="0" r="r" b="b"/>
              <a:pathLst>
                <a:path w="55" h="40">
                  <a:moveTo>
                    <a:pt x="29" y="0"/>
                  </a:moveTo>
                  <a:lnTo>
                    <a:pt x="39" y="1"/>
                  </a:lnTo>
                  <a:lnTo>
                    <a:pt x="46" y="6"/>
                  </a:lnTo>
                  <a:lnTo>
                    <a:pt x="52" y="13"/>
                  </a:lnTo>
                  <a:lnTo>
                    <a:pt x="55" y="21"/>
                  </a:lnTo>
                  <a:lnTo>
                    <a:pt x="52" y="27"/>
                  </a:lnTo>
                  <a:lnTo>
                    <a:pt x="46" y="34"/>
                  </a:lnTo>
                  <a:lnTo>
                    <a:pt x="39" y="38"/>
                  </a:lnTo>
                  <a:lnTo>
                    <a:pt x="29" y="40"/>
                  </a:lnTo>
                  <a:lnTo>
                    <a:pt x="16" y="38"/>
                  </a:lnTo>
                  <a:lnTo>
                    <a:pt x="8" y="34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2" y="13"/>
                  </a:lnTo>
                  <a:lnTo>
                    <a:pt x="8" y="6"/>
                  </a:lnTo>
                  <a:lnTo>
                    <a:pt x="16" y="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37" name="Freeform 153"/>
            <p:cNvSpPr>
              <a:spLocks/>
            </p:cNvSpPr>
            <p:nvPr/>
          </p:nvSpPr>
          <p:spPr bwMode="auto">
            <a:xfrm>
              <a:off x="1669" y="3209"/>
              <a:ext cx="17" cy="2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3" y="2"/>
                </a:cxn>
                <a:cxn ang="0">
                  <a:pos x="29" y="8"/>
                </a:cxn>
                <a:cxn ang="0">
                  <a:pos x="31" y="16"/>
                </a:cxn>
                <a:cxn ang="0">
                  <a:pos x="34" y="27"/>
                </a:cxn>
                <a:cxn ang="0">
                  <a:pos x="33" y="33"/>
                </a:cxn>
                <a:cxn ang="0">
                  <a:pos x="31" y="39"/>
                </a:cxn>
                <a:cxn ang="0">
                  <a:pos x="30" y="43"/>
                </a:cxn>
                <a:cxn ang="0">
                  <a:pos x="29" y="49"/>
                </a:cxn>
                <a:cxn ang="0">
                  <a:pos x="23" y="55"/>
                </a:cxn>
                <a:cxn ang="0">
                  <a:pos x="18" y="58"/>
                </a:cxn>
                <a:cxn ang="0">
                  <a:pos x="9" y="55"/>
                </a:cxn>
                <a:cxn ang="0">
                  <a:pos x="4" y="49"/>
                </a:cxn>
                <a:cxn ang="0">
                  <a:pos x="2" y="43"/>
                </a:cxn>
                <a:cxn ang="0">
                  <a:pos x="0" y="39"/>
                </a:cxn>
                <a:cxn ang="0">
                  <a:pos x="0" y="33"/>
                </a:cxn>
                <a:cxn ang="0">
                  <a:pos x="0" y="27"/>
                </a:cxn>
                <a:cxn ang="0">
                  <a:pos x="0" y="16"/>
                </a:cxn>
                <a:cxn ang="0">
                  <a:pos x="4" y="8"/>
                </a:cxn>
                <a:cxn ang="0">
                  <a:pos x="9" y="2"/>
                </a:cxn>
                <a:cxn ang="0">
                  <a:pos x="18" y="0"/>
                </a:cxn>
              </a:cxnLst>
              <a:rect l="0" t="0" r="r" b="b"/>
              <a:pathLst>
                <a:path w="34" h="58">
                  <a:moveTo>
                    <a:pt x="18" y="0"/>
                  </a:moveTo>
                  <a:lnTo>
                    <a:pt x="23" y="2"/>
                  </a:lnTo>
                  <a:lnTo>
                    <a:pt x="29" y="8"/>
                  </a:lnTo>
                  <a:lnTo>
                    <a:pt x="31" y="16"/>
                  </a:lnTo>
                  <a:lnTo>
                    <a:pt x="34" y="27"/>
                  </a:lnTo>
                  <a:lnTo>
                    <a:pt x="33" y="33"/>
                  </a:lnTo>
                  <a:lnTo>
                    <a:pt x="31" y="39"/>
                  </a:lnTo>
                  <a:lnTo>
                    <a:pt x="30" y="43"/>
                  </a:lnTo>
                  <a:lnTo>
                    <a:pt x="29" y="49"/>
                  </a:lnTo>
                  <a:lnTo>
                    <a:pt x="23" y="55"/>
                  </a:lnTo>
                  <a:lnTo>
                    <a:pt x="18" y="58"/>
                  </a:lnTo>
                  <a:lnTo>
                    <a:pt x="9" y="55"/>
                  </a:lnTo>
                  <a:lnTo>
                    <a:pt x="4" y="49"/>
                  </a:lnTo>
                  <a:lnTo>
                    <a:pt x="2" y="43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16"/>
                  </a:lnTo>
                  <a:lnTo>
                    <a:pt x="4" y="8"/>
                  </a:lnTo>
                  <a:lnTo>
                    <a:pt x="9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38" name="Freeform 154"/>
            <p:cNvSpPr>
              <a:spLocks/>
            </p:cNvSpPr>
            <p:nvPr/>
          </p:nvSpPr>
          <p:spPr bwMode="auto">
            <a:xfrm>
              <a:off x="1669" y="3239"/>
              <a:ext cx="19" cy="29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26" y="54"/>
                </a:cxn>
                <a:cxn ang="0">
                  <a:pos x="33" y="48"/>
                </a:cxn>
                <a:cxn ang="0">
                  <a:pos x="34" y="43"/>
                </a:cxn>
                <a:cxn ang="0">
                  <a:pos x="35" y="38"/>
                </a:cxn>
                <a:cxn ang="0">
                  <a:pos x="36" y="32"/>
                </a:cxn>
                <a:cxn ang="0">
                  <a:pos x="37" y="27"/>
                </a:cxn>
                <a:cxn ang="0">
                  <a:pos x="36" y="21"/>
                </a:cxn>
                <a:cxn ang="0">
                  <a:pos x="35" y="15"/>
                </a:cxn>
                <a:cxn ang="0">
                  <a:pos x="34" y="10"/>
                </a:cxn>
                <a:cxn ang="0">
                  <a:pos x="33" y="7"/>
                </a:cxn>
                <a:cxn ang="0">
                  <a:pos x="26" y="1"/>
                </a:cxn>
                <a:cxn ang="0">
                  <a:pos x="21" y="0"/>
                </a:cxn>
                <a:cxn ang="0">
                  <a:pos x="12" y="1"/>
                </a:cxn>
                <a:cxn ang="0">
                  <a:pos x="5" y="7"/>
                </a:cxn>
                <a:cxn ang="0">
                  <a:pos x="2" y="10"/>
                </a:cxn>
                <a:cxn ang="0">
                  <a:pos x="0" y="15"/>
                </a:cxn>
                <a:cxn ang="0">
                  <a:pos x="0" y="21"/>
                </a:cxn>
                <a:cxn ang="0">
                  <a:pos x="0" y="27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2" y="43"/>
                </a:cxn>
                <a:cxn ang="0">
                  <a:pos x="5" y="48"/>
                </a:cxn>
                <a:cxn ang="0">
                  <a:pos x="12" y="54"/>
                </a:cxn>
                <a:cxn ang="0">
                  <a:pos x="21" y="57"/>
                </a:cxn>
              </a:cxnLst>
              <a:rect l="0" t="0" r="r" b="b"/>
              <a:pathLst>
                <a:path w="37" h="57">
                  <a:moveTo>
                    <a:pt x="21" y="57"/>
                  </a:moveTo>
                  <a:lnTo>
                    <a:pt x="26" y="54"/>
                  </a:lnTo>
                  <a:lnTo>
                    <a:pt x="33" y="48"/>
                  </a:lnTo>
                  <a:lnTo>
                    <a:pt x="34" y="43"/>
                  </a:lnTo>
                  <a:lnTo>
                    <a:pt x="35" y="38"/>
                  </a:lnTo>
                  <a:lnTo>
                    <a:pt x="36" y="32"/>
                  </a:lnTo>
                  <a:lnTo>
                    <a:pt x="37" y="27"/>
                  </a:lnTo>
                  <a:lnTo>
                    <a:pt x="36" y="21"/>
                  </a:lnTo>
                  <a:lnTo>
                    <a:pt x="35" y="15"/>
                  </a:lnTo>
                  <a:lnTo>
                    <a:pt x="34" y="10"/>
                  </a:lnTo>
                  <a:lnTo>
                    <a:pt x="33" y="7"/>
                  </a:lnTo>
                  <a:lnTo>
                    <a:pt x="26" y="1"/>
                  </a:lnTo>
                  <a:lnTo>
                    <a:pt x="21" y="0"/>
                  </a:lnTo>
                  <a:lnTo>
                    <a:pt x="12" y="1"/>
                  </a:lnTo>
                  <a:lnTo>
                    <a:pt x="5" y="7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3"/>
                  </a:lnTo>
                  <a:lnTo>
                    <a:pt x="5" y="48"/>
                  </a:lnTo>
                  <a:lnTo>
                    <a:pt x="12" y="54"/>
                  </a:lnTo>
                  <a:lnTo>
                    <a:pt x="21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39" name="Freeform 155"/>
            <p:cNvSpPr>
              <a:spLocks/>
            </p:cNvSpPr>
            <p:nvPr/>
          </p:nvSpPr>
          <p:spPr bwMode="auto">
            <a:xfrm>
              <a:off x="1682" y="3222"/>
              <a:ext cx="33" cy="17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0" y="24"/>
                </a:cxn>
                <a:cxn ang="0">
                  <a:pos x="5" y="17"/>
                </a:cxn>
                <a:cxn ang="0">
                  <a:pos x="9" y="14"/>
                </a:cxn>
                <a:cxn ang="0">
                  <a:pos x="15" y="11"/>
                </a:cxn>
                <a:cxn ang="0">
                  <a:pos x="21" y="8"/>
                </a:cxn>
                <a:cxn ang="0">
                  <a:pos x="28" y="6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60" y="2"/>
                </a:cxn>
                <a:cxn ang="0">
                  <a:pos x="67" y="9"/>
                </a:cxn>
                <a:cxn ang="0">
                  <a:pos x="65" y="14"/>
                </a:cxn>
                <a:cxn ang="0">
                  <a:pos x="62" y="21"/>
                </a:cxn>
                <a:cxn ang="0">
                  <a:pos x="51" y="27"/>
                </a:cxn>
                <a:cxn ang="0">
                  <a:pos x="41" y="33"/>
                </a:cxn>
                <a:cxn ang="0">
                  <a:pos x="33" y="34"/>
                </a:cxn>
                <a:cxn ang="0">
                  <a:pos x="26" y="36"/>
                </a:cxn>
                <a:cxn ang="0">
                  <a:pos x="19" y="36"/>
                </a:cxn>
                <a:cxn ang="0">
                  <a:pos x="15" y="36"/>
                </a:cxn>
                <a:cxn ang="0">
                  <a:pos x="5" y="33"/>
                </a:cxn>
                <a:cxn ang="0">
                  <a:pos x="1" y="30"/>
                </a:cxn>
              </a:cxnLst>
              <a:rect l="0" t="0" r="r" b="b"/>
              <a:pathLst>
                <a:path w="67" h="36">
                  <a:moveTo>
                    <a:pt x="1" y="30"/>
                  </a:moveTo>
                  <a:lnTo>
                    <a:pt x="0" y="24"/>
                  </a:lnTo>
                  <a:lnTo>
                    <a:pt x="5" y="17"/>
                  </a:lnTo>
                  <a:lnTo>
                    <a:pt x="9" y="14"/>
                  </a:lnTo>
                  <a:lnTo>
                    <a:pt x="15" y="11"/>
                  </a:lnTo>
                  <a:lnTo>
                    <a:pt x="21" y="8"/>
                  </a:lnTo>
                  <a:lnTo>
                    <a:pt x="28" y="6"/>
                  </a:lnTo>
                  <a:lnTo>
                    <a:pt x="40" y="0"/>
                  </a:lnTo>
                  <a:lnTo>
                    <a:pt x="51" y="0"/>
                  </a:lnTo>
                  <a:lnTo>
                    <a:pt x="60" y="2"/>
                  </a:lnTo>
                  <a:lnTo>
                    <a:pt x="67" y="9"/>
                  </a:lnTo>
                  <a:lnTo>
                    <a:pt x="65" y="14"/>
                  </a:lnTo>
                  <a:lnTo>
                    <a:pt x="62" y="21"/>
                  </a:lnTo>
                  <a:lnTo>
                    <a:pt x="51" y="27"/>
                  </a:lnTo>
                  <a:lnTo>
                    <a:pt x="41" y="33"/>
                  </a:lnTo>
                  <a:lnTo>
                    <a:pt x="33" y="34"/>
                  </a:lnTo>
                  <a:lnTo>
                    <a:pt x="26" y="36"/>
                  </a:lnTo>
                  <a:lnTo>
                    <a:pt x="19" y="36"/>
                  </a:lnTo>
                  <a:lnTo>
                    <a:pt x="15" y="36"/>
                  </a:lnTo>
                  <a:lnTo>
                    <a:pt x="5" y="33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40" name="Freeform 156"/>
            <p:cNvSpPr>
              <a:spLocks/>
            </p:cNvSpPr>
            <p:nvPr/>
          </p:nvSpPr>
          <p:spPr bwMode="auto">
            <a:xfrm>
              <a:off x="1640" y="3225"/>
              <a:ext cx="35" cy="17"/>
            </a:xfrm>
            <a:custGeom>
              <a:avLst/>
              <a:gdLst/>
              <a:ahLst/>
              <a:cxnLst>
                <a:cxn ang="0">
                  <a:pos x="72" y="30"/>
                </a:cxn>
                <a:cxn ang="0">
                  <a:pos x="71" y="22"/>
                </a:cxn>
                <a:cxn ang="0">
                  <a:pos x="66" y="16"/>
                </a:cxn>
                <a:cxn ang="0">
                  <a:pos x="61" y="12"/>
                </a:cxn>
                <a:cxn ang="0">
                  <a:pos x="56" y="9"/>
                </a:cxn>
                <a:cxn ang="0">
                  <a:pos x="50" y="7"/>
                </a:cxn>
                <a:cxn ang="0">
                  <a:pos x="43" y="6"/>
                </a:cxn>
                <a:cxn ang="0">
                  <a:pos x="36" y="2"/>
                </a:cxn>
                <a:cxn ang="0">
                  <a:pos x="29" y="1"/>
                </a:cxn>
                <a:cxn ang="0">
                  <a:pos x="21" y="0"/>
                </a:cxn>
                <a:cxn ang="0">
                  <a:pos x="18" y="0"/>
                </a:cxn>
                <a:cxn ang="0">
                  <a:pos x="7" y="1"/>
                </a:cxn>
                <a:cxn ang="0">
                  <a:pos x="2" y="6"/>
                </a:cxn>
                <a:cxn ang="0">
                  <a:pos x="0" y="11"/>
                </a:cxn>
                <a:cxn ang="0">
                  <a:pos x="7" y="20"/>
                </a:cxn>
                <a:cxn ang="0">
                  <a:pos x="10" y="22"/>
                </a:cxn>
                <a:cxn ang="0">
                  <a:pos x="18" y="25"/>
                </a:cxn>
                <a:cxn ang="0">
                  <a:pos x="24" y="27"/>
                </a:cxn>
                <a:cxn ang="0">
                  <a:pos x="31" y="30"/>
                </a:cxn>
                <a:cxn ang="0">
                  <a:pos x="42" y="33"/>
                </a:cxn>
                <a:cxn ang="0">
                  <a:pos x="55" y="35"/>
                </a:cxn>
                <a:cxn ang="0">
                  <a:pos x="64" y="33"/>
                </a:cxn>
                <a:cxn ang="0">
                  <a:pos x="72" y="30"/>
                </a:cxn>
              </a:cxnLst>
              <a:rect l="0" t="0" r="r" b="b"/>
              <a:pathLst>
                <a:path w="72" h="35">
                  <a:moveTo>
                    <a:pt x="72" y="30"/>
                  </a:moveTo>
                  <a:lnTo>
                    <a:pt x="71" y="22"/>
                  </a:lnTo>
                  <a:lnTo>
                    <a:pt x="66" y="16"/>
                  </a:lnTo>
                  <a:lnTo>
                    <a:pt x="61" y="12"/>
                  </a:lnTo>
                  <a:lnTo>
                    <a:pt x="56" y="9"/>
                  </a:lnTo>
                  <a:lnTo>
                    <a:pt x="50" y="7"/>
                  </a:lnTo>
                  <a:lnTo>
                    <a:pt x="43" y="6"/>
                  </a:lnTo>
                  <a:lnTo>
                    <a:pt x="36" y="2"/>
                  </a:lnTo>
                  <a:lnTo>
                    <a:pt x="29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7" y="1"/>
                  </a:lnTo>
                  <a:lnTo>
                    <a:pt x="2" y="6"/>
                  </a:lnTo>
                  <a:lnTo>
                    <a:pt x="0" y="11"/>
                  </a:lnTo>
                  <a:lnTo>
                    <a:pt x="7" y="20"/>
                  </a:lnTo>
                  <a:lnTo>
                    <a:pt x="10" y="22"/>
                  </a:lnTo>
                  <a:lnTo>
                    <a:pt x="18" y="25"/>
                  </a:lnTo>
                  <a:lnTo>
                    <a:pt x="24" y="27"/>
                  </a:lnTo>
                  <a:lnTo>
                    <a:pt x="31" y="30"/>
                  </a:lnTo>
                  <a:lnTo>
                    <a:pt x="42" y="33"/>
                  </a:lnTo>
                  <a:lnTo>
                    <a:pt x="55" y="35"/>
                  </a:lnTo>
                  <a:lnTo>
                    <a:pt x="64" y="33"/>
                  </a:lnTo>
                  <a:lnTo>
                    <a:pt x="72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41" name="Freeform 157"/>
            <p:cNvSpPr>
              <a:spLocks/>
            </p:cNvSpPr>
            <p:nvPr/>
          </p:nvSpPr>
          <p:spPr bwMode="auto">
            <a:xfrm>
              <a:off x="1682" y="3238"/>
              <a:ext cx="33" cy="17"/>
            </a:xfrm>
            <a:custGeom>
              <a:avLst/>
              <a:gdLst/>
              <a:ahLst/>
              <a:cxnLst>
                <a:cxn ang="0">
                  <a:pos x="67" y="27"/>
                </a:cxn>
                <a:cxn ang="0">
                  <a:pos x="65" y="20"/>
                </a:cxn>
                <a:cxn ang="0">
                  <a:pos x="62" y="14"/>
                </a:cxn>
                <a:cxn ang="0">
                  <a:pos x="51" y="8"/>
                </a:cxn>
                <a:cxn ang="0">
                  <a:pos x="41" y="3"/>
                </a:cxn>
                <a:cxn ang="0">
                  <a:pos x="33" y="1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5" y="1"/>
                </a:cxn>
                <a:cxn ang="0">
                  <a:pos x="5" y="2"/>
                </a:cxn>
                <a:cxn ang="0">
                  <a:pos x="1" y="7"/>
                </a:cxn>
                <a:cxn ang="0">
                  <a:pos x="0" y="12"/>
                </a:cxn>
                <a:cxn ang="0">
                  <a:pos x="5" y="18"/>
                </a:cxn>
                <a:cxn ang="0">
                  <a:pos x="9" y="20"/>
                </a:cxn>
                <a:cxn ang="0">
                  <a:pos x="15" y="24"/>
                </a:cxn>
                <a:cxn ang="0">
                  <a:pos x="21" y="27"/>
                </a:cxn>
                <a:cxn ang="0">
                  <a:pos x="28" y="30"/>
                </a:cxn>
                <a:cxn ang="0">
                  <a:pos x="40" y="33"/>
                </a:cxn>
                <a:cxn ang="0">
                  <a:pos x="51" y="34"/>
                </a:cxn>
                <a:cxn ang="0">
                  <a:pos x="60" y="32"/>
                </a:cxn>
                <a:cxn ang="0">
                  <a:pos x="67" y="27"/>
                </a:cxn>
              </a:cxnLst>
              <a:rect l="0" t="0" r="r" b="b"/>
              <a:pathLst>
                <a:path w="67" h="34">
                  <a:moveTo>
                    <a:pt x="67" y="27"/>
                  </a:moveTo>
                  <a:lnTo>
                    <a:pt x="65" y="20"/>
                  </a:lnTo>
                  <a:lnTo>
                    <a:pt x="62" y="14"/>
                  </a:lnTo>
                  <a:lnTo>
                    <a:pt x="51" y="8"/>
                  </a:lnTo>
                  <a:lnTo>
                    <a:pt x="41" y="3"/>
                  </a:lnTo>
                  <a:lnTo>
                    <a:pt x="33" y="1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5" y="1"/>
                  </a:lnTo>
                  <a:lnTo>
                    <a:pt x="5" y="2"/>
                  </a:lnTo>
                  <a:lnTo>
                    <a:pt x="1" y="7"/>
                  </a:lnTo>
                  <a:lnTo>
                    <a:pt x="0" y="12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8" y="30"/>
                  </a:lnTo>
                  <a:lnTo>
                    <a:pt x="40" y="33"/>
                  </a:lnTo>
                  <a:lnTo>
                    <a:pt x="51" y="34"/>
                  </a:lnTo>
                  <a:lnTo>
                    <a:pt x="60" y="32"/>
                  </a:lnTo>
                  <a:lnTo>
                    <a:pt x="67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42" name="Freeform 158"/>
            <p:cNvSpPr>
              <a:spLocks/>
            </p:cNvSpPr>
            <p:nvPr/>
          </p:nvSpPr>
          <p:spPr bwMode="auto">
            <a:xfrm>
              <a:off x="1640" y="3240"/>
              <a:ext cx="35" cy="18"/>
            </a:xfrm>
            <a:custGeom>
              <a:avLst/>
              <a:gdLst/>
              <a:ahLst/>
              <a:cxnLst>
                <a:cxn ang="0">
                  <a:pos x="2" y="29"/>
                </a:cxn>
                <a:cxn ang="0">
                  <a:pos x="0" y="23"/>
                </a:cxn>
                <a:cxn ang="0">
                  <a:pos x="7" y="16"/>
                </a:cxn>
                <a:cxn ang="0">
                  <a:pos x="10" y="13"/>
                </a:cxn>
                <a:cxn ang="0">
                  <a:pos x="18" y="10"/>
                </a:cxn>
                <a:cxn ang="0">
                  <a:pos x="24" y="7"/>
                </a:cxn>
                <a:cxn ang="0">
                  <a:pos x="31" y="5"/>
                </a:cxn>
                <a:cxn ang="0">
                  <a:pos x="42" y="0"/>
                </a:cxn>
                <a:cxn ang="0">
                  <a:pos x="55" y="0"/>
                </a:cxn>
                <a:cxn ang="0">
                  <a:pos x="64" y="2"/>
                </a:cxn>
                <a:cxn ang="0">
                  <a:pos x="72" y="8"/>
                </a:cxn>
                <a:cxn ang="0">
                  <a:pos x="71" y="13"/>
                </a:cxn>
                <a:cxn ang="0">
                  <a:pos x="66" y="20"/>
                </a:cxn>
                <a:cxn ang="0">
                  <a:pos x="61" y="23"/>
                </a:cxn>
                <a:cxn ang="0">
                  <a:pos x="56" y="26"/>
                </a:cxn>
                <a:cxn ang="0">
                  <a:pos x="50" y="29"/>
                </a:cxn>
                <a:cxn ang="0">
                  <a:pos x="43" y="32"/>
                </a:cxn>
                <a:cxn ang="0">
                  <a:pos x="36" y="33"/>
                </a:cxn>
                <a:cxn ang="0">
                  <a:pos x="29" y="34"/>
                </a:cxn>
                <a:cxn ang="0">
                  <a:pos x="21" y="34"/>
                </a:cxn>
                <a:cxn ang="0">
                  <a:pos x="18" y="35"/>
                </a:cxn>
                <a:cxn ang="0">
                  <a:pos x="7" y="32"/>
                </a:cxn>
                <a:cxn ang="0">
                  <a:pos x="2" y="29"/>
                </a:cxn>
              </a:cxnLst>
              <a:rect l="0" t="0" r="r" b="b"/>
              <a:pathLst>
                <a:path w="72" h="35">
                  <a:moveTo>
                    <a:pt x="2" y="29"/>
                  </a:moveTo>
                  <a:lnTo>
                    <a:pt x="0" y="23"/>
                  </a:lnTo>
                  <a:lnTo>
                    <a:pt x="7" y="16"/>
                  </a:lnTo>
                  <a:lnTo>
                    <a:pt x="10" y="13"/>
                  </a:lnTo>
                  <a:lnTo>
                    <a:pt x="18" y="10"/>
                  </a:lnTo>
                  <a:lnTo>
                    <a:pt x="24" y="7"/>
                  </a:lnTo>
                  <a:lnTo>
                    <a:pt x="31" y="5"/>
                  </a:lnTo>
                  <a:lnTo>
                    <a:pt x="42" y="0"/>
                  </a:lnTo>
                  <a:lnTo>
                    <a:pt x="55" y="0"/>
                  </a:lnTo>
                  <a:lnTo>
                    <a:pt x="64" y="2"/>
                  </a:lnTo>
                  <a:lnTo>
                    <a:pt x="72" y="8"/>
                  </a:lnTo>
                  <a:lnTo>
                    <a:pt x="71" y="13"/>
                  </a:lnTo>
                  <a:lnTo>
                    <a:pt x="66" y="20"/>
                  </a:lnTo>
                  <a:lnTo>
                    <a:pt x="61" y="23"/>
                  </a:lnTo>
                  <a:lnTo>
                    <a:pt x="56" y="26"/>
                  </a:lnTo>
                  <a:lnTo>
                    <a:pt x="50" y="29"/>
                  </a:lnTo>
                  <a:lnTo>
                    <a:pt x="43" y="32"/>
                  </a:lnTo>
                  <a:lnTo>
                    <a:pt x="36" y="33"/>
                  </a:lnTo>
                  <a:lnTo>
                    <a:pt x="29" y="34"/>
                  </a:lnTo>
                  <a:lnTo>
                    <a:pt x="21" y="34"/>
                  </a:lnTo>
                  <a:lnTo>
                    <a:pt x="18" y="35"/>
                  </a:lnTo>
                  <a:lnTo>
                    <a:pt x="7" y="32"/>
                  </a:lnTo>
                  <a:lnTo>
                    <a:pt x="2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43" name="Freeform 159"/>
            <p:cNvSpPr>
              <a:spLocks/>
            </p:cNvSpPr>
            <p:nvPr/>
          </p:nvSpPr>
          <p:spPr bwMode="auto">
            <a:xfrm>
              <a:off x="1665" y="3230"/>
              <a:ext cx="27" cy="2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8" y="1"/>
                </a:cxn>
                <a:cxn ang="0">
                  <a:pos x="45" y="6"/>
                </a:cxn>
                <a:cxn ang="0">
                  <a:pos x="52" y="12"/>
                </a:cxn>
                <a:cxn ang="0">
                  <a:pos x="54" y="20"/>
                </a:cxn>
                <a:cxn ang="0">
                  <a:pos x="52" y="27"/>
                </a:cxn>
                <a:cxn ang="0">
                  <a:pos x="45" y="33"/>
                </a:cxn>
                <a:cxn ang="0">
                  <a:pos x="38" y="38"/>
                </a:cxn>
                <a:cxn ang="0">
                  <a:pos x="29" y="41"/>
                </a:cxn>
                <a:cxn ang="0">
                  <a:pos x="16" y="38"/>
                </a:cxn>
                <a:cxn ang="0">
                  <a:pos x="7" y="33"/>
                </a:cxn>
                <a:cxn ang="0">
                  <a:pos x="1" y="27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7" y="6"/>
                </a:cxn>
                <a:cxn ang="0">
                  <a:pos x="16" y="1"/>
                </a:cxn>
                <a:cxn ang="0">
                  <a:pos x="29" y="0"/>
                </a:cxn>
              </a:cxnLst>
              <a:rect l="0" t="0" r="r" b="b"/>
              <a:pathLst>
                <a:path w="54" h="41">
                  <a:moveTo>
                    <a:pt x="29" y="0"/>
                  </a:moveTo>
                  <a:lnTo>
                    <a:pt x="38" y="1"/>
                  </a:lnTo>
                  <a:lnTo>
                    <a:pt x="45" y="6"/>
                  </a:lnTo>
                  <a:lnTo>
                    <a:pt x="52" y="12"/>
                  </a:lnTo>
                  <a:lnTo>
                    <a:pt x="54" y="20"/>
                  </a:lnTo>
                  <a:lnTo>
                    <a:pt x="52" y="27"/>
                  </a:lnTo>
                  <a:lnTo>
                    <a:pt x="45" y="33"/>
                  </a:lnTo>
                  <a:lnTo>
                    <a:pt x="38" y="38"/>
                  </a:lnTo>
                  <a:lnTo>
                    <a:pt x="29" y="41"/>
                  </a:lnTo>
                  <a:lnTo>
                    <a:pt x="16" y="38"/>
                  </a:lnTo>
                  <a:lnTo>
                    <a:pt x="7" y="33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7" y="6"/>
                  </a:lnTo>
                  <a:lnTo>
                    <a:pt x="16" y="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44" name="Freeform 160"/>
            <p:cNvSpPr>
              <a:spLocks/>
            </p:cNvSpPr>
            <p:nvPr/>
          </p:nvSpPr>
          <p:spPr bwMode="auto">
            <a:xfrm>
              <a:off x="1595" y="3228"/>
              <a:ext cx="17" cy="3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1" y="2"/>
                </a:cxn>
                <a:cxn ang="0">
                  <a:pos x="27" y="9"/>
                </a:cxn>
                <a:cxn ang="0">
                  <a:pos x="28" y="13"/>
                </a:cxn>
                <a:cxn ang="0">
                  <a:pos x="31" y="18"/>
                </a:cxn>
                <a:cxn ang="0">
                  <a:pos x="32" y="24"/>
                </a:cxn>
                <a:cxn ang="0">
                  <a:pos x="33" y="31"/>
                </a:cxn>
                <a:cxn ang="0">
                  <a:pos x="32" y="36"/>
                </a:cxn>
                <a:cxn ang="0">
                  <a:pos x="31" y="42"/>
                </a:cxn>
                <a:cxn ang="0">
                  <a:pos x="28" y="47"/>
                </a:cxn>
                <a:cxn ang="0">
                  <a:pos x="27" y="52"/>
                </a:cxn>
                <a:cxn ang="0">
                  <a:pos x="21" y="58"/>
                </a:cxn>
                <a:cxn ang="0">
                  <a:pos x="16" y="61"/>
                </a:cxn>
                <a:cxn ang="0">
                  <a:pos x="10" y="58"/>
                </a:cxn>
                <a:cxn ang="0">
                  <a:pos x="5" y="52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6"/>
                </a:cxn>
                <a:cxn ang="0">
                  <a:pos x="0" y="31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1" y="13"/>
                </a:cxn>
                <a:cxn ang="0">
                  <a:pos x="5" y="9"/>
                </a:cxn>
                <a:cxn ang="0">
                  <a:pos x="10" y="2"/>
                </a:cxn>
                <a:cxn ang="0">
                  <a:pos x="16" y="0"/>
                </a:cxn>
              </a:cxnLst>
              <a:rect l="0" t="0" r="r" b="b"/>
              <a:pathLst>
                <a:path w="33" h="61">
                  <a:moveTo>
                    <a:pt x="16" y="0"/>
                  </a:moveTo>
                  <a:lnTo>
                    <a:pt x="21" y="2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31" y="18"/>
                  </a:lnTo>
                  <a:lnTo>
                    <a:pt x="32" y="24"/>
                  </a:lnTo>
                  <a:lnTo>
                    <a:pt x="33" y="31"/>
                  </a:lnTo>
                  <a:lnTo>
                    <a:pt x="32" y="36"/>
                  </a:lnTo>
                  <a:lnTo>
                    <a:pt x="31" y="42"/>
                  </a:lnTo>
                  <a:lnTo>
                    <a:pt x="28" y="47"/>
                  </a:lnTo>
                  <a:lnTo>
                    <a:pt x="27" y="52"/>
                  </a:lnTo>
                  <a:lnTo>
                    <a:pt x="21" y="58"/>
                  </a:lnTo>
                  <a:lnTo>
                    <a:pt x="16" y="61"/>
                  </a:lnTo>
                  <a:lnTo>
                    <a:pt x="10" y="58"/>
                  </a:lnTo>
                  <a:lnTo>
                    <a:pt x="5" y="52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5" y="9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45" name="Freeform 161"/>
            <p:cNvSpPr>
              <a:spLocks/>
            </p:cNvSpPr>
            <p:nvPr/>
          </p:nvSpPr>
          <p:spPr bwMode="auto">
            <a:xfrm>
              <a:off x="1595" y="3259"/>
              <a:ext cx="19" cy="29"/>
            </a:xfrm>
            <a:custGeom>
              <a:avLst/>
              <a:gdLst/>
              <a:ahLst/>
              <a:cxnLst>
                <a:cxn ang="0">
                  <a:pos x="16" y="57"/>
                </a:cxn>
                <a:cxn ang="0">
                  <a:pos x="23" y="54"/>
                </a:cxn>
                <a:cxn ang="0">
                  <a:pos x="31" y="48"/>
                </a:cxn>
                <a:cxn ang="0">
                  <a:pos x="32" y="43"/>
                </a:cxn>
                <a:cxn ang="0">
                  <a:pos x="34" y="39"/>
                </a:cxn>
                <a:cxn ang="0">
                  <a:pos x="37" y="33"/>
                </a:cxn>
                <a:cxn ang="0">
                  <a:pos x="38" y="27"/>
                </a:cxn>
                <a:cxn ang="0">
                  <a:pos x="37" y="20"/>
                </a:cxn>
                <a:cxn ang="0">
                  <a:pos x="34" y="15"/>
                </a:cxn>
                <a:cxn ang="0">
                  <a:pos x="32" y="10"/>
                </a:cxn>
                <a:cxn ang="0">
                  <a:pos x="31" y="7"/>
                </a:cxn>
                <a:cxn ang="0">
                  <a:pos x="23" y="1"/>
                </a:cxn>
                <a:cxn ang="0">
                  <a:pos x="16" y="0"/>
                </a:cxn>
                <a:cxn ang="0">
                  <a:pos x="10" y="1"/>
                </a:cxn>
                <a:cxn ang="0">
                  <a:pos x="5" y="7"/>
                </a:cxn>
                <a:cxn ang="0">
                  <a:pos x="1" y="10"/>
                </a:cxn>
                <a:cxn ang="0">
                  <a:pos x="0" y="15"/>
                </a:cxn>
                <a:cxn ang="0">
                  <a:pos x="0" y="20"/>
                </a:cxn>
                <a:cxn ang="0">
                  <a:pos x="0" y="27"/>
                </a:cxn>
                <a:cxn ang="0">
                  <a:pos x="0" y="33"/>
                </a:cxn>
                <a:cxn ang="0">
                  <a:pos x="0" y="39"/>
                </a:cxn>
                <a:cxn ang="0">
                  <a:pos x="1" y="43"/>
                </a:cxn>
                <a:cxn ang="0">
                  <a:pos x="5" y="48"/>
                </a:cxn>
                <a:cxn ang="0">
                  <a:pos x="10" y="54"/>
                </a:cxn>
                <a:cxn ang="0">
                  <a:pos x="16" y="57"/>
                </a:cxn>
              </a:cxnLst>
              <a:rect l="0" t="0" r="r" b="b"/>
              <a:pathLst>
                <a:path w="38" h="57">
                  <a:moveTo>
                    <a:pt x="16" y="57"/>
                  </a:moveTo>
                  <a:lnTo>
                    <a:pt x="23" y="54"/>
                  </a:lnTo>
                  <a:lnTo>
                    <a:pt x="31" y="48"/>
                  </a:lnTo>
                  <a:lnTo>
                    <a:pt x="32" y="43"/>
                  </a:lnTo>
                  <a:lnTo>
                    <a:pt x="34" y="39"/>
                  </a:lnTo>
                  <a:lnTo>
                    <a:pt x="37" y="33"/>
                  </a:lnTo>
                  <a:lnTo>
                    <a:pt x="38" y="27"/>
                  </a:lnTo>
                  <a:lnTo>
                    <a:pt x="37" y="20"/>
                  </a:lnTo>
                  <a:lnTo>
                    <a:pt x="34" y="15"/>
                  </a:lnTo>
                  <a:lnTo>
                    <a:pt x="32" y="10"/>
                  </a:lnTo>
                  <a:lnTo>
                    <a:pt x="31" y="7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7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1" y="43"/>
                  </a:lnTo>
                  <a:lnTo>
                    <a:pt x="5" y="48"/>
                  </a:lnTo>
                  <a:lnTo>
                    <a:pt x="10" y="54"/>
                  </a:lnTo>
                  <a:lnTo>
                    <a:pt x="16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46" name="Freeform 162"/>
            <p:cNvSpPr>
              <a:spLocks/>
            </p:cNvSpPr>
            <p:nvPr/>
          </p:nvSpPr>
          <p:spPr bwMode="auto">
            <a:xfrm>
              <a:off x="1607" y="3242"/>
              <a:ext cx="33" cy="16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0" y="23"/>
                </a:cxn>
                <a:cxn ang="0">
                  <a:pos x="6" y="17"/>
                </a:cxn>
                <a:cxn ang="0">
                  <a:pos x="15" y="10"/>
                </a:cxn>
                <a:cxn ang="0">
                  <a:pos x="27" y="5"/>
                </a:cxn>
                <a:cxn ang="0">
                  <a:pos x="33" y="2"/>
                </a:cxn>
                <a:cxn ang="0">
                  <a:pos x="41" y="1"/>
                </a:cxn>
                <a:cxn ang="0">
                  <a:pos x="46" y="0"/>
                </a:cxn>
                <a:cxn ang="0">
                  <a:pos x="52" y="0"/>
                </a:cxn>
                <a:cxn ang="0">
                  <a:pos x="60" y="1"/>
                </a:cxn>
                <a:cxn ang="0">
                  <a:pos x="67" y="5"/>
                </a:cxn>
                <a:cxn ang="0">
                  <a:pos x="67" y="10"/>
                </a:cxn>
                <a:cxn ang="0">
                  <a:pos x="62" y="19"/>
                </a:cxn>
                <a:cxn ang="0">
                  <a:pos x="53" y="26"/>
                </a:cxn>
                <a:cxn ang="0">
                  <a:pos x="43" y="32"/>
                </a:cxn>
                <a:cxn ang="0">
                  <a:pos x="35" y="32"/>
                </a:cxn>
                <a:cxn ang="0">
                  <a:pos x="27" y="33"/>
                </a:cxn>
                <a:cxn ang="0">
                  <a:pos x="21" y="33"/>
                </a:cxn>
                <a:cxn ang="0">
                  <a:pos x="16" y="33"/>
                </a:cxn>
                <a:cxn ang="0">
                  <a:pos x="5" y="32"/>
                </a:cxn>
                <a:cxn ang="0">
                  <a:pos x="1" y="29"/>
                </a:cxn>
              </a:cxnLst>
              <a:rect l="0" t="0" r="r" b="b"/>
              <a:pathLst>
                <a:path w="67" h="33">
                  <a:moveTo>
                    <a:pt x="1" y="29"/>
                  </a:moveTo>
                  <a:lnTo>
                    <a:pt x="0" y="23"/>
                  </a:lnTo>
                  <a:lnTo>
                    <a:pt x="6" y="17"/>
                  </a:lnTo>
                  <a:lnTo>
                    <a:pt x="15" y="10"/>
                  </a:lnTo>
                  <a:lnTo>
                    <a:pt x="27" y="5"/>
                  </a:lnTo>
                  <a:lnTo>
                    <a:pt x="33" y="2"/>
                  </a:lnTo>
                  <a:lnTo>
                    <a:pt x="41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60" y="1"/>
                  </a:lnTo>
                  <a:lnTo>
                    <a:pt x="67" y="5"/>
                  </a:lnTo>
                  <a:lnTo>
                    <a:pt x="67" y="10"/>
                  </a:lnTo>
                  <a:lnTo>
                    <a:pt x="62" y="19"/>
                  </a:lnTo>
                  <a:lnTo>
                    <a:pt x="53" y="26"/>
                  </a:lnTo>
                  <a:lnTo>
                    <a:pt x="43" y="32"/>
                  </a:lnTo>
                  <a:lnTo>
                    <a:pt x="35" y="32"/>
                  </a:lnTo>
                  <a:lnTo>
                    <a:pt x="27" y="33"/>
                  </a:lnTo>
                  <a:lnTo>
                    <a:pt x="21" y="33"/>
                  </a:lnTo>
                  <a:lnTo>
                    <a:pt x="16" y="33"/>
                  </a:lnTo>
                  <a:lnTo>
                    <a:pt x="5" y="32"/>
                  </a:lnTo>
                  <a:lnTo>
                    <a:pt x="1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47" name="Freeform 163"/>
            <p:cNvSpPr>
              <a:spLocks/>
            </p:cNvSpPr>
            <p:nvPr/>
          </p:nvSpPr>
          <p:spPr bwMode="auto">
            <a:xfrm>
              <a:off x="1566" y="3244"/>
              <a:ext cx="36" cy="18"/>
            </a:xfrm>
            <a:custGeom>
              <a:avLst/>
              <a:gdLst/>
              <a:ahLst/>
              <a:cxnLst>
                <a:cxn ang="0">
                  <a:pos x="70" y="31"/>
                </a:cxn>
                <a:cxn ang="0">
                  <a:pos x="69" y="23"/>
                </a:cxn>
                <a:cxn ang="0">
                  <a:pos x="63" y="17"/>
                </a:cxn>
                <a:cxn ang="0">
                  <a:pos x="53" y="9"/>
                </a:cxn>
                <a:cxn ang="0">
                  <a:pos x="42" y="4"/>
                </a:cxn>
                <a:cxn ang="0">
                  <a:pos x="34" y="1"/>
                </a:cxn>
                <a:cxn ang="0">
                  <a:pos x="26" y="1"/>
                </a:cxn>
                <a:cxn ang="0">
                  <a:pos x="18" y="0"/>
                </a:cxn>
                <a:cxn ang="0">
                  <a:pos x="15" y="1"/>
                </a:cxn>
                <a:cxn ang="0">
                  <a:pos x="5" y="3"/>
                </a:cxn>
                <a:cxn ang="0">
                  <a:pos x="1" y="8"/>
                </a:cxn>
                <a:cxn ang="0">
                  <a:pos x="0" y="14"/>
                </a:cxn>
                <a:cxn ang="0">
                  <a:pos x="5" y="20"/>
                </a:cxn>
                <a:cxn ang="0">
                  <a:pos x="8" y="22"/>
                </a:cxn>
                <a:cxn ang="0">
                  <a:pos x="15" y="25"/>
                </a:cxn>
                <a:cxn ang="0">
                  <a:pos x="21" y="28"/>
                </a:cxn>
                <a:cxn ang="0">
                  <a:pos x="29" y="31"/>
                </a:cxn>
                <a:cxn ang="0">
                  <a:pos x="42" y="34"/>
                </a:cxn>
                <a:cxn ang="0">
                  <a:pos x="54" y="36"/>
                </a:cxn>
                <a:cxn ang="0">
                  <a:pos x="64" y="34"/>
                </a:cxn>
                <a:cxn ang="0">
                  <a:pos x="70" y="31"/>
                </a:cxn>
              </a:cxnLst>
              <a:rect l="0" t="0" r="r" b="b"/>
              <a:pathLst>
                <a:path w="70" h="36">
                  <a:moveTo>
                    <a:pt x="70" y="31"/>
                  </a:moveTo>
                  <a:lnTo>
                    <a:pt x="69" y="23"/>
                  </a:lnTo>
                  <a:lnTo>
                    <a:pt x="63" y="17"/>
                  </a:lnTo>
                  <a:lnTo>
                    <a:pt x="53" y="9"/>
                  </a:lnTo>
                  <a:lnTo>
                    <a:pt x="42" y="4"/>
                  </a:lnTo>
                  <a:lnTo>
                    <a:pt x="34" y="1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5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15" y="25"/>
                  </a:lnTo>
                  <a:lnTo>
                    <a:pt x="21" y="28"/>
                  </a:lnTo>
                  <a:lnTo>
                    <a:pt x="29" y="31"/>
                  </a:lnTo>
                  <a:lnTo>
                    <a:pt x="42" y="34"/>
                  </a:lnTo>
                  <a:lnTo>
                    <a:pt x="54" y="36"/>
                  </a:lnTo>
                  <a:lnTo>
                    <a:pt x="64" y="34"/>
                  </a:lnTo>
                  <a:lnTo>
                    <a:pt x="70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48" name="Freeform 164"/>
            <p:cNvSpPr>
              <a:spLocks/>
            </p:cNvSpPr>
            <p:nvPr/>
          </p:nvSpPr>
          <p:spPr bwMode="auto">
            <a:xfrm>
              <a:off x="1607" y="3257"/>
              <a:ext cx="33" cy="18"/>
            </a:xfrm>
            <a:custGeom>
              <a:avLst/>
              <a:gdLst/>
              <a:ahLst/>
              <a:cxnLst>
                <a:cxn ang="0">
                  <a:pos x="67" y="27"/>
                </a:cxn>
                <a:cxn ang="0">
                  <a:pos x="67" y="21"/>
                </a:cxn>
                <a:cxn ang="0">
                  <a:pos x="62" y="15"/>
                </a:cxn>
                <a:cxn ang="0">
                  <a:pos x="53" y="9"/>
                </a:cxn>
                <a:cxn ang="0">
                  <a:pos x="43" y="4"/>
                </a:cxn>
                <a:cxn ang="0">
                  <a:pos x="35" y="1"/>
                </a:cxn>
                <a:cxn ang="0">
                  <a:pos x="27" y="1"/>
                </a:cxn>
                <a:cxn ang="0">
                  <a:pos x="21" y="0"/>
                </a:cxn>
                <a:cxn ang="0">
                  <a:pos x="16" y="1"/>
                </a:cxn>
                <a:cxn ang="0">
                  <a:pos x="5" y="3"/>
                </a:cxn>
                <a:cxn ang="0">
                  <a:pos x="1" y="8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5" y="25"/>
                </a:cxn>
                <a:cxn ang="0">
                  <a:pos x="27" y="31"/>
                </a:cxn>
                <a:cxn ang="0">
                  <a:pos x="33" y="32"/>
                </a:cxn>
                <a:cxn ang="0">
                  <a:pos x="41" y="34"/>
                </a:cxn>
                <a:cxn ang="0">
                  <a:pos x="46" y="34"/>
                </a:cxn>
                <a:cxn ang="0">
                  <a:pos x="52" y="36"/>
                </a:cxn>
                <a:cxn ang="0">
                  <a:pos x="60" y="32"/>
                </a:cxn>
                <a:cxn ang="0">
                  <a:pos x="67" y="27"/>
                </a:cxn>
              </a:cxnLst>
              <a:rect l="0" t="0" r="r" b="b"/>
              <a:pathLst>
                <a:path w="67" h="36">
                  <a:moveTo>
                    <a:pt x="67" y="27"/>
                  </a:moveTo>
                  <a:lnTo>
                    <a:pt x="67" y="21"/>
                  </a:lnTo>
                  <a:lnTo>
                    <a:pt x="62" y="15"/>
                  </a:lnTo>
                  <a:lnTo>
                    <a:pt x="53" y="9"/>
                  </a:lnTo>
                  <a:lnTo>
                    <a:pt x="43" y="4"/>
                  </a:lnTo>
                  <a:lnTo>
                    <a:pt x="35" y="1"/>
                  </a:lnTo>
                  <a:lnTo>
                    <a:pt x="27" y="1"/>
                  </a:lnTo>
                  <a:lnTo>
                    <a:pt x="21" y="0"/>
                  </a:lnTo>
                  <a:lnTo>
                    <a:pt x="16" y="1"/>
                  </a:lnTo>
                  <a:lnTo>
                    <a:pt x="5" y="3"/>
                  </a:lnTo>
                  <a:lnTo>
                    <a:pt x="1" y="8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5" y="25"/>
                  </a:lnTo>
                  <a:lnTo>
                    <a:pt x="27" y="31"/>
                  </a:lnTo>
                  <a:lnTo>
                    <a:pt x="33" y="32"/>
                  </a:lnTo>
                  <a:lnTo>
                    <a:pt x="41" y="34"/>
                  </a:lnTo>
                  <a:lnTo>
                    <a:pt x="46" y="34"/>
                  </a:lnTo>
                  <a:lnTo>
                    <a:pt x="52" y="36"/>
                  </a:lnTo>
                  <a:lnTo>
                    <a:pt x="60" y="32"/>
                  </a:lnTo>
                  <a:lnTo>
                    <a:pt x="67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49" name="Freeform 165"/>
            <p:cNvSpPr>
              <a:spLocks/>
            </p:cNvSpPr>
            <p:nvPr/>
          </p:nvSpPr>
          <p:spPr bwMode="auto">
            <a:xfrm>
              <a:off x="1566" y="3260"/>
              <a:ext cx="36" cy="17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0" y="23"/>
                </a:cxn>
                <a:cxn ang="0">
                  <a:pos x="5" y="17"/>
                </a:cxn>
                <a:cxn ang="0">
                  <a:pos x="8" y="14"/>
                </a:cxn>
                <a:cxn ang="0">
                  <a:pos x="15" y="11"/>
                </a:cxn>
                <a:cxn ang="0">
                  <a:pos x="21" y="8"/>
                </a:cxn>
                <a:cxn ang="0">
                  <a:pos x="29" y="6"/>
                </a:cxn>
                <a:cxn ang="0">
                  <a:pos x="42" y="1"/>
                </a:cxn>
                <a:cxn ang="0">
                  <a:pos x="54" y="0"/>
                </a:cxn>
                <a:cxn ang="0">
                  <a:pos x="64" y="1"/>
                </a:cxn>
                <a:cxn ang="0">
                  <a:pos x="70" y="6"/>
                </a:cxn>
                <a:cxn ang="0">
                  <a:pos x="69" y="11"/>
                </a:cxn>
                <a:cxn ang="0">
                  <a:pos x="63" y="19"/>
                </a:cxn>
                <a:cxn ang="0">
                  <a:pos x="53" y="26"/>
                </a:cxn>
                <a:cxn ang="0">
                  <a:pos x="42" y="33"/>
                </a:cxn>
                <a:cxn ang="0">
                  <a:pos x="34" y="33"/>
                </a:cxn>
                <a:cxn ang="0">
                  <a:pos x="26" y="34"/>
                </a:cxn>
                <a:cxn ang="0">
                  <a:pos x="18" y="34"/>
                </a:cxn>
                <a:cxn ang="0">
                  <a:pos x="15" y="34"/>
                </a:cxn>
                <a:cxn ang="0">
                  <a:pos x="5" y="33"/>
                </a:cxn>
                <a:cxn ang="0">
                  <a:pos x="1" y="29"/>
                </a:cxn>
              </a:cxnLst>
              <a:rect l="0" t="0" r="r" b="b"/>
              <a:pathLst>
                <a:path w="70" h="34">
                  <a:moveTo>
                    <a:pt x="1" y="29"/>
                  </a:moveTo>
                  <a:lnTo>
                    <a:pt x="0" y="23"/>
                  </a:lnTo>
                  <a:lnTo>
                    <a:pt x="5" y="17"/>
                  </a:lnTo>
                  <a:lnTo>
                    <a:pt x="8" y="14"/>
                  </a:lnTo>
                  <a:lnTo>
                    <a:pt x="15" y="11"/>
                  </a:lnTo>
                  <a:lnTo>
                    <a:pt x="21" y="8"/>
                  </a:lnTo>
                  <a:lnTo>
                    <a:pt x="29" y="6"/>
                  </a:lnTo>
                  <a:lnTo>
                    <a:pt x="42" y="1"/>
                  </a:lnTo>
                  <a:lnTo>
                    <a:pt x="54" y="0"/>
                  </a:lnTo>
                  <a:lnTo>
                    <a:pt x="64" y="1"/>
                  </a:lnTo>
                  <a:lnTo>
                    <a:pt x="70" y="6"/>
                  </a:lnTo>
                  <a:lnTo>
                    <a:pt x="69" y="11"/>
                  </a:lnTo>
                  <a:lnTo>
                    <a:pt x="63" y="19"/>
                  </a:lnTo>
                  <a:lnTo>
                    <a:pt x="53" y="26"/>
                  </a:lnTo>
                  <a:lnTo>
                    <a:pt x="42" y="33"/>
                  </a:lnTo>
                  <a:lnTo>
                    <a:pt x="34" y="33"/>
                  </a:lnTo>
                  <a:lnTo>
                    <a:pt x="26" y="34"/>
                  </a:lnTo>
                  <a:lnTo>
                    <a:pt x="18" y="34"/>
                  </a:lnTo>
                  <a:lnTo>
                    <a:pt x="15" y="34"/>
                  </a:lnTo>
                  <a:lnTo>
                    <a:pt x="5" y="33"/>
                  </a:lnTo>
                  <a:lnTo>
                    <a:pt x="1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50" name="Freeform 166"/>
            <p:cNvSpPr>
              <a:spLocks/>
            </p:cNvSpPr>
            <p:nvPr/>
          </p:nvSpPr>
          <p:spPr bwMode="auto">
            <a:xfrm>
              <a:off x="1592" y="3250"/>
              <a:ext cx="26" cy="19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6" y="1"/>
                </a:cxn>
                <a:cxn ang="0">
                  <a:pos x="46" y="6"/>
                </a:cxn>
                <a:cxn ang="0">
                  <a:pos x="51" y="11"/>
                </a:cxn>
                <a:cxn ang="0">
                  <a:pos x="53" y="19"/>
                </a:cxn>
                <a:cxn ang="0">
                  <a:pos x="51" y="26"/>
                </a:cxn>
                <a:cxn ang="0">
                  <a:pos x="46" y="32"/>
                </a:cxn>
                <a:cxn ang="0">
                  <a:pos x="36" y="37"/>
                </a:cxn>
                <a:cxn ang="0">
                  <a:pos x="29" y="39"/>
                </a:cxn>
                <a:cxn ang="0">
                  <a:pos x="16" y="37"/>
                </a:cxn>
                <a:cxn ang="0">
                  <a:pos x="8" y="32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8" y="6"/>
                </a:cxn>
                <a:cxn ang="0">
                  <a:pos x="16" y="1"/>
                </a:cxn>
                <a:cxn ang="0">
                  <a:pos x="29" y="0"/>
                </a:cxn>
              </a:cxnLst>
              <a:rect l="0" t="0" r="r" b="b"/>
              <a:pathLst>
                <a:path w="53" h="39">
                  <a:moveTo>
                    <a:pt x="29" y="0"/>
                  </a:moveTo>
                  <a:lnTo>
                    <a:pt x="36" y="1"/>
                  </a:lnTo>
                  <a:lnTo>
                    <a:pt x="46" y="6"/>
                  </a:lnTo>
                  <a:lnTo>
                    <a:pt x="51" y="11"/>
                  </a:lnTo>
                  <a:lnTo>
                    <a:pt x="53" y="19"/>
                  </a:lnTo>
                  <a:lnTo>
                    <a:pt x="51" y="26"/>
                  </a:lnTo>
                  <a:lnTo>
                    <a:pt x="46" y="32"/>
                  </a:lnTo>
                  <a:lnTo>
                    <a:pt x="36" y="37"/>
                  </a:lnTo>
                  <a:lnTo>
                    <a:pt x="29" y="39"/>
                  </a:lnTo>
                  <a:lnTo>
                    <a:pt x="16" y="37"/>
                  </a:lnTo>
                  <a:lnTo>
                    <a:pt x="8" y="32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8" y="6"/>
                  </a:lnTo>
                  <a:lnTo>
                    <a:pt x="16" y="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51" name="Freeform 167"/>
            <p:cNvSpPr>
              <a:spLocks/>
            </p:cNvSpPr>
            <p:nvPr/>
          </p:nvSpPr>
          <p:spPr bwMode="auto">
            <a:xfrm>
              <a:off x="1509" y="3214"/>
              <a:ext cx="17" cy="3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3" y="2"/>
                </a:cxn>
                <a:cxn ang="0">
                  <a:pos x="29" y="8"/>
                </a:cxn>
                <a:cxn ang="0">
                  <a:pos x="30" y="12"/>
                </a:cxn>
                <a:cxn ang="0">
                  <a:pos x="31" y="17"/>
                </a:cxn>
                <a:cxn ang="0">
                  <a:pos x="32" y="24"/>
                </a:cxn>
                <a:cxn ang="0">
                  <a:pos x="34" y="31"/>
                </a:cxn>
                <a:cxn ang="0">
                  <a:pos x="32" y="37"/>
                </a:cxn>
                <a:cxn ang="0">
                  <a:pos x="31" y="43"/>
                </a:cxn>
                <a:cxn ang="0">
                  <a:pos x="30" y="47"/>
                </a:cxn>
                <a:cxn ang="0">
                  <a:pos x="29" y="52"/>
                </a:cxn>
                <a:cxn ang="0">
                  <a:pos x="23" y="58"/>
                </a:cxn>
                <a:cxn ang="0">
                  <a:pos x="16" y="61"/>
                </a:cxn>
                <a:cxn ang="0">
                  <a:pos x="10" y="58"/>
                </a:cxn>
                <a:cxn ang="0">
                  <a:pos x="5" y="52"/>
                </a:cxn>
                <a:cxn ang="0">
                  <a:pos x="2" y="47"/>
                </a:cxn>
                <a:cxn ang="0">
                  <a:pos x="0" y="43"/>
                </a:cxn>
                <a:cxn ang="0">
                  <a:pos x="0" y="37"/>
                </a:cxn>
                <a:cxn ang="0">
                  <a:pos x="0" y="31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2" y="12"/>
                </a:cxn>
                <a:cxn ang="0">
                  <a:pos x="5" y="8"/>
                </a:cxn>
                <a:cxn ang="0">
                  <a:pos x="10" y="2"/>
                </a:cxn>
                <a:cxn ang="0">
                  <a:pos x="16" y="0"/>
                </a:cxn>
              </a:cxnLst>
              <a:rect l="0" t="0" r="r" b="b"/>
              <a:pathLst>
                <a:path w="34" h="61">
                  <a:moveTo>
                    <a:pt x="16" y="0"/>
                  </a:moveTo>
                  <a:lnTo>
                    <a:pt x="23" y="2"/>
                  </a:lnTo>
                  <a:lnTo>
                    <a:pt x="29" y="8"/>
                  </a:lnTo>
                  <a:lnTo>
                    <a:pt x="30" y="12"/>
                  </a:lnTo>
                  <a:lnTo>
                    <a:pt x="31" y="17"/>
                  </a:lnTo>
                  <a:lnTo>
                    <a:pt x="32" y="24"/>
                  </a:lnTo>
                  <a:lnTo>
                    <a:pt x="34" y="31"/>
                  </a:lnTo>
                  <a:lnTo>
                    <a:pt x="32" y="37"/>
                  </a:lnTo>
                  <a:lnTo>
                    <a:pt x="31" y="43"/>
                  </a:lnTo>
                  <a:lnTo>
                    <a:pt x="30" y="47"/>
                  </a:lnTo>
                  <a:lnTo>
                    <a:pt x="29" y="52"/>
                  </a:lnTo>
                  <a:lnTo>
                    <a:pt x="23" y="58"/>
                  </a:lnTo>
                  <a:lnTo>
                    <a:pt x="16" y="61"/>
                  </a:lnTo>
                  <a:lnTo>
                    <a:pt x="10" y="58"/>
                  </a:lnTo>
                  <a:lnTo>
                    <a:pt x="5" y="52"/>
                  </a:lnTo>
                  <a:lnTo>
                    <a:pt x="2" y="47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2" y="12"/>
                  </a:lnTo>
                  <a:lnTo>
                    <a:pt x="5" y="8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52" name="Freeform 168"/>
            <p:cNvSpPr>
              <a:spLocks/>
            </p:cNvSpPr>
            <p:nvPr/>
          </p:nvSpPr>
          <p:spPr bwMode="auto">
            <a:xfrm>
              <a:off x="1512" y="3244"/>
              <a:ext cx="16" cy="30"/>
            </a:xfrm>
            <a:custGeom>
              <a:avLst/>
              <a:gdLst/>
              <a:ahLst/>
              <a:cxnLst>
                <a:cxn ang="0">
                  <a:pos x="18" y="60"/>
                </a:cxn>
                <a:cxn ang="0">
                  <a:pos x="22" y="57"/>
                </a:cxn>
                <a:cxn ang="0">
                  <a:pos x="27" y="51"/>
                </a:cxn>
                <a:cxn ang="0">
                  <a:pos x="29" y="46"/>
                </a:cxn>
                <a:cxn ang="0">
                  <a:pos x="31" y="41"/>
                </a:cxn>
                <a:cxn ang="0">
                  <a:pos x="32" y="35"/>
                </a:cxn>
                <a:cxn ang="0">
                  <a:pos x="34" y="30"/>
                </a:cxn>
                <a:cxn ang="0">
                  <a:pos x="32" y="24"/>
                </a:cxn>
                <a:cxn ang="0">
                  <a:pos x="31" y="18"/>
                </a:cxn>
                <a:cxn ang="0">
                  <a:pos x="29" y="12"/>
                </a:cxn>
                <a:cxn ang="0">
                  <a:pos x="27" y="8"/>
                </a:cxn>
                <a:cxn ang="0">
                  <a:pos x="22" y="2"/>
                </a:cxn>
                <a:cxn ang="0">
                  <a:pos x="18" y="0"/>
                </a:cxn>
                <a:cxn ang="0">
                  <a:pos x="9" y="2"/>
                </a:cxn>
                <a:cxn ang="0">
                  <a:pos x="4" y="8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24"/>
                </a:cxn>
                <a:cxn ang="0">
                  <a:pos x="0" y="30"/>
                </a:cxn>
                <a:cxn ang="0">
                  <a:pos x="0" y="35"/>
                </a:cxn>
                <a:cxn ang="0">
                  <a:pos x="0" y="41"/>
                </a:cxn>
                <a:cxn ang="0">
                  <a:pos x="2" y="46"/>
                </a:cxn>
                <a:cxn ang="0">
                  <a:pos x="4" y="51"/>
                </a:cxn>
                <a:cxn ang="0">
                  <a:pos x="9" y="57"/>
                </a:cxn>
                <a:cxn ang="0">
                  <a:pos x="18" y="60"/>
                </a:cxn>
              </a:cxnLst>
              <a:rect l="0" t="0" r="r" b="b"/>
              <a:pathLst>
                <a:path w="34" h="60">
                  <a:moveTo>
                    <a:pt x="18" y="60"/>
                  </a:moveTo>
                  <a:lnTo>
                    <a:pt x="22" y="57"/>
                  </a:lnTo>
                  <a:lnTo>
                    <a:pt x="27" y="51"/>
                  </a:lnTo>
                  <a:lnTo>
                    <a:pt x="29" y="46"/>
                  </a:lnTo>
                  <a:lnTo>
                    <a:pt x="31" y="41"/>
                  </a:lnTo>
                  <a:lnTo>
                    <a:pt x="32" y="35"/>
                  </a:lnTo>
                  <a:lnTo>
                    <a:pt x="34" y="30"/>
                  </a:lnTo>
                  <a:lnTo>
                    <a:pt x="32" y="24"/>
                  </a:lnTo>
                  <a:lnTo>
                    <a:pt x="31" y="18"/>
                  </a:lnTo>
                  <a:lnTo>
                    <a:pt x="29" y="12"/>
                  </a:lnTo>
                  <a:lnTo>
                    <a:pt x="27" y="8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9" y="2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0" y="41"/>
                  </a:lnTo>
                  <a:lnTo>
                    <a:pt x="2" y="46"/>
                  </a:lnTo>
                  <a:lnTo>
                    <a:pt x="4" y="51"/>
                  </a:lnTo>
                  <a:lnTo>
                    <a:pt x="9" y="57"/>
                  </a:lnTo>
                  <a:lnTo>
                    <a:pt x="18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53" name="Freeform 169"/>
            <p:cNvSpPr>
              <a:spLocks/>
            </p:cNvSpPr>
            <p:nvPr/>
          </p:nvSpPr>
          <p:spPr bwMode="auto">
            <a:xfrm>
              <a:off x="1521" y="3228"/>
              <a:ext cx="34" cy="18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0" y="24"/>
                </a:cxn>
                <a:cxn ang="0">
                  <a:pos x="5" y="18"/>
                </a:cxn>
                <a:cxn ang="0">
                  <a:pos x="12" y="12"/>
                </a:cxn>
                <a:cxn ang="0">
                  <a:pos x="25" y="6"/>
                </a:cxn>
                <a:cxn ang="0">
                  <a:pos x="31" y="3"/>
                </a:cxn>
                <a:cxn ang="0">
                  <a:pos x="38" y="1"/>
                </a:cxn>
                <a:cxn ang="0">
                  <a:pos x="44" y="0"/>
                </a:cxn>
                <a:cxn ang="0">
                  <a:pos x="50" y="0"/>
                </a:cxn>
                <a:cxn ang="0">
                  <a:pos x="60" y="1"/>
                </a:cxn>
                <a:cxn ang="0">
                  <a:pos x="66" y="6"/>
                </a:cxn>
                <a:cxn ang="0">
                  <a:pos x="65" y="14"/>
                </a:cxn>
                <a:cxn ang="0">
                  <a:pos x="62" y="21"/>
                </a:cxn>
                <a:cxn ang="0">
                  <a:pos x="52" y="27"/>
                </a:cxn>
                <a:cxn ang="0">
                  <a:pos x="41" y="33"/>
                </a:cxn>
                <a:cxn ang="0">
                  <a:pos x="33" y="34"/>
                </a:cxn>
                <a:cxn ang="0">
                  <a:pos x="26" y="36"/>
                </a:cxn>
                <a:cxn ang="0">
                  <a:pos x="18" y="36"/>
                </a:cxn>
                <a:cxn ang="0">
                  <a:pos x="15" y="36"/>
                </a:cxn>
                <a:cxn ang="0">
                  <a:pos x="5" y="33"/>
                </a:cxn>
                <a:cxn ang="0">
                  <a:pos x="1" y="30"/>
                </a:cxn>
              </a:cxnLst>
              <a:rect l="0" t="0" r="r" b="b"/>
              <a:pathLst>
                <a:path w="66" h="36">
                  <a:moveTo>
                    <a:pt x="1" y="30"/>
                  </a:moveTo>
                  <a:lnTo>
                    <a:pt x="0" y="24"/>
                  </a:lnTo>
                  <a:lnTo>
                    <a:pt x="5" y="18"/>
                  </a:lnTo>
                  <a:lnTo>
                    <a:pt x="12" y="12"/>
                  </a:lnTo>
                  <a:lnTo>
                    <a:pt x="25" y="6"/>
                  </a:lnTo>
                  <a:lnTo>
                    <a:pt x="31" y="3"/>
                  </a:lnTo>
                  <a:lnTo>
                    <a:pt x="38" y="1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6" y="6"/>
                  </a:lnTo>
                  <a:lnTo>
                    <a:pt x="65" y="14"/>
                  </a:lnTo>
                  <a:lnTo>
                    <a:pt x="62" y="21"/>
                  </a:lnTo>
                  <a:lnTo>
                    <a:pt x="52" y="27"/>
                  </a:lnTo>
                  <a:lnTo>
                    <a:pt x="41" y="33"/>
                  </a:lnTo>
                  <a:lnTo>
                    <a:pt x="33" y="34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5" y="36"/>
                  </a:lnTo>
                  <a:lnTo>
                    <a:pt x="5" y="33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54" name="Freeform 170"/>
            <p:cNvSpPr>
              <a:spLocks/>
            </p:cNvSpPr>
            <p:nvPr/>
          </p:nvSpPr>
          <p:spPr bwMode="auto">
            <a:xfrm>
              <a:off x="1482" y="3231"/>
              <a:ext cx="33" cy="17"/>
            </a:xfrm>
            <a:custGeom>
              <a:avLst/>
              <a:gdLst/>
              <a:ahLst/>
              <a:cxnLst>
                <a:cxn ang="0">
                  <a:pos x="67" y="30"/>
                </a:cxn>
                <a:cxn ang="0">
                  <a:pos x="65" y="22"/>
                </a:cxn>
                <a:cxn ang="0">
                  <a:pos x="62" y="16"/>
                </a:cxn>
                <a:cxn ang="0">
                  <a:pos x="57" y="12"/>
                </a:cxn>
                <a:cxn ang="0">
                  <a:pos x="52" y="9"/>
                </a:cxn>
                <a:cxn ang="0">
                  <a:pos x="45" y="6"/>
                </a:cxn>
                <a:cxn ang="0">
                  <a:pos x="38" y="4"/>
                </a:cxn>
                <a:cxn ang="0">
                  <a:pos x="25" y="0"/>
                </a:cxn>
                <a:cxn ang="0">
                  <a:pos x="14" y="2"/>
                </a:cxn>
                <a:cxn ang="0">
                  <a:pos x="4" y="3"/>
                </a:cxn>
                <a:cxn ang="0">
                  <a:pos x="1" y="7"/>
                </a:cxn>
                <a:cxn ang="0">
                  <a:pos x="0" y="12"/>
                </a:cxn>
                <a:cxn ang="0">
                  <a:pos x="5" y="20"/>
                </a:cxn>
                <a:cxn ang="0">
                  <a:pos x="14" y="25"/>
                </a:cxn>
                <a:cxn ang="0">
                  <a:pos x="26" y="30"/>
                </a:cxn>
                <a:cxn ang="0">
                  <a:pos x="32" y="31"/>
                </a:cxn>
                <a:cxn ang="0">
                  <a:pos x="40" y="33"/>
                </a:cxn>
                <a:cxn ang="0">
                  <a:pos x="46" y="34"/>
                </a:cxn>
                <a:cxn ang="0">
                  <a:pos x="52" y="35"/>
                </a:cxn>
                <a:cxn ang="0">
                  <a:pos x="61" y="33"/>
                </a:cxn>
                <a:cxn ang="0">
                  <a:pos x="67" y="30"/>
                </a:cxn>
              </a:cxnLst>
              <a:rect l="0" t="0" r="r" b="b"/>
              <a:pathLst>
                <a:path w="67" h="35">
                  <a:moveTo>
                    <a:pt x="67" y="30"/>
                  </a:moveTo>
                  <a:lnTo>
                    <a:pt x="65" y="22"/>
                  </a:lnTo>
                  <a:lnTo>
                    <a:pt x="62" y="16"/>
                  </a:lnTo>
                  <a:lnTo>
                    <a:pt x="57" y="12"/>
                  </a:lnTo>
                  <a:lnTo>
                    <a:pt x="52" y="9"/>
                  </a:lnTo>
                  <a:lnTo>
                    <a:pt x="45" y="6"/>
                  </a:lnTo>
                  <a:lnTo>
                    <a:pt x="38" y="4"/>
                  </a:lnTo>
                  <a:lnTo>
                    <a:pt x="25" y="0"/>
                  </a:lnTo>
                  <a:lnTo>
                    <a:pt x="14" y="2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2"/>
                  </a:lnTo>
                  <a:lnTo>
                    <a:pt x="5" y="20"/>
                  </a:lnTo>
                  <a:lnTo>
                    <a:pt x="14" y="25"/>
                  </a:lnTo>
                  <a:lnTo>
                    <a:pt x="26" y="30"/>
                  </a:lnTo>
                  <a:lnTo>
                    <a:pt x="32" y="31"/>
                  </a:lnTo>
                  <a:lnTo>
                    <a:pt x="40" y="33"/>
                  </a:lnTo>
                  <a:lnTo>
                    <a:pt x="46" y="34"/>
                  </a:lnTo>
                  <a:lnTo>
                    <a:pt x="52" y="35"/>
                  </a:lnTo>
                  <a:lnTo>
                    <a:pt x="61" y="33"/>
                  </a:lnTo>
                  <a:lnTo>
                    <a:pt x="67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55" name="Freeform 171"/>
            <p:cNvSpPr>
              <a:spLocks/>
            </p:cNvSpPr>
            <p:nvPr/>
          </p:nvSpPr>
          <p:spPr bwMode="auto">
            <a:xfrm>
              <a:off x="1521" y="3244"/>
              <a:ext cx="34" cy="18"/>
            </a:xfrm>
            <a:custGeom>
              <a:avLst/>
              <a:gdLst/>
              <a:ahLst/>
              <a:cxnLst>
                <a:cxn ang="0">
                  <a:pos x="66" y="31"/>
                </a:cxn>
                <a:cxn ang="0">
                  <a:pos x="65" y="23"/>
                </a:cxn>
                <a:cxn ang="0">
                  <a:pos x="62" y="17"/>
                </a:cxn>
                <a:cxn ang="0">
                  <a:pos x="52" y="9"/>
                </a:cxn>
                <a:cxn ang="0">
                  <a:pos x="41" y="4"/>
                </a:cxn>
                <a:cxn ang="0">
                  <a:pos x="33" y="1"/>
                </a:cxn>
                <a:cxn ang="0">
                  <a:pos x="26" y="1"/>
                </a:cxn>
                <a:cxn ang="0">
                  <a:pos x="18" y="0"/>
                </a:cxn>
                <a:cxn ang="0">
                  <a:pos x="15" y="1"/>
                </a:cxn>
                <a:cxn ang="0">
                  <a:pos x="5" y="3"/>
                </a:cxn>
                <a:cxn ang="0">
                  <a:pos x="1" y="8"/>
                </a:cxn>
                <a:cxn ang="0">
                  <a:pos x="0" y="14"/>
                </a:cxn>
                <a:cxn ang="0">
                  <a:pos x="5" y="20"/>
                </a:cxn>
                <a:cxn ang="0">
                  <a:pos x="12" y="25"/>
                </a:cxn>
                <a:cxn ang="0">
                  <a:pos x="25" y="31"/>
                </a:cxn>
                <a:cxn ang="0">
                  <a:pos x="31" y="32"/>
                </a:cxn>
                <a:cxn ang="0">
                  <a:pos x="38" y="34"/>
                </a:cxn>
                <a:cxn ang="0">
                  <a:pos x="44" y="35"/>
                </a:cxn>
                <a:cxn ang="0">
                  <a:pos x="50" y="36"/>
                </a:cxn>
                <a:cxn ang="0">
                  <a:pos x="60" y="34"/>
                </a:cxn>
                <a:cxn ang="0">
                  <a:pos x="66" y="31"/>
                </a:cxn>
              </a:cxnLst>
              <a:rect l="0" t="0" r="r" b="b"/>
              <a:pathLst>
                <a:path w="66" h="36">
                  <a:moveTo>
                    <a:pt x="66" y="31"/>
                  </a:moveTo>
                  <a:lnTo>
                    <a:pt x="65" y="23"/>
                  </a:lnTo>
                  <a:lnTo>
                    <a:pt x="62" y="17"/>
                  </a:lnTo>
                  <a:lnTo>
                    <a:pt x="52" y="9"/>
                  </a:lnTo>
                  <a:lnTo>
                    <a:pt x="41" y="4"/>
                  </a:lnTo>
                  <a:lnTo>
                    <a:pt x="33" y="1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5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5" y="20"/>
                  </a:lnTo>
                  <a:lnTo>
                    <a:pt x="12" y="25"/>
                  </a:lnTo>
                  <a:lnTo>
                    <a:pt x="25" y="31"/>
                  </a:lnTo>
                  <a:lnTo>
                    <a:pt x="31" y="32"/>
                  </a:lnTo>
                  <a:lnTo>
                    <a:pt x="38" y="34"/>
                  </a:lnTo>
                  <a:lnTo>
                    <a:pt x="44" y="35"/>
                  </a:lnTo>
                  <a:lnTo>
                    <a:pt x="50" y="36"/>
                  </a:lnTo>
                  <a:lnTo>
                    <a:pt x="60" y="34"/>
                  </a:lnTo>
                  <a:lnTo>
                    <a:pt x="66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56" name="Freeform 172"/>
            <p:cNvSpPr>
              <a:spLocks/>
            </p:cNvSpPr>
            <p:nvPr/>
          </p:nvSpPr>
          <p:spPr bwMode="auto">
            <a:xfrm>
              <a:off x="1482" y="3246"/>
              <a:ext cx="33" cy="18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0" y="23"/>
                </a:cxn>
                <a:cxn ang="0">
                  <a:pos x="5" y="17"/>
                </a:cxn>
                <a:cxn ang="0">
                  <a:pos x="14" y="10"/>
                </a:cxn>
                <a:cxn ang="0">
                  <a:pos x="26" y="7"/>
                </a:cxn>
                <a:cxn ang="0">
                  <a:pos x="32" y="3"/>
                </a:cxn>
                <a:cxn ang="0">
                  <a:pos x="40" y="1"/>
                </a:cxn>
                <a:cxn ang="0">
                  <a:pos x="46" y="0"/>
                </a:cxn>
                <a:cxn ang="0">
                  <a:pos x="52" y="0"/>
                </a:cxn>
                <a:cxn ang="0">
                  <a:pos x="61" y="1"/>
                </a:cxn>
                <a:cxn ang="0">
                  <a:pos x="67" y="7"/>
                </a:cxn>
                <a:cxn ang="0">
                  <a:pos x="65" y="14"/>
                </a:cxn>
                <a:cxn ang="0">
                  <a:pos x="62" y="21"/>
                </a:cxn>
                <a:cxn ang="0">
                  <a:pos x="57" y="24"/>
                </a:cxn>
                <a:cxn ang="0">
                  <a:pos x="52" y="27"/>
                </a:cxn>
                <a:cxn ang="0">
                  <a:pos x="45" y="30"/>
                </a:cxn>
                <a:cxn ang="0">
                  <a:pos x="38" y="33"/>
                </a:cxn>
                <a:cxn ang="0">
                  <a:pos x="25" y="36"/>
                </a:cxn>
                <a:cxn ang="0">
                  <a:pos x="14" y="36"/>
                </a:cxn>
                <a:cxn ang="0">
                  <a:pos x="4" y="33"/>
                </a:cxn>
                <a:cxn ang="0">
                  <a:pos x="1" y="30"/>
                </a:cxn>
              </a:cxnLst>
              <a:rect l="0" t="0" r="r" b="b"/>
              <a:pathLst>
                <a:path w="67" h="36">
                  <a:moveTo>
                    <a:pt x="1" y="30"/>
                  </a:moveTo>
                  <a:lnTo>
                    <a:pt x="0" y="23"/>
                  </a:lnTo>
                  <a:lnTo>
                    <a:pt x="5" y="17"/>
                  </a:lnTo>
                  <a:lnTo>
                    <a:pt x="14" y="10"/>
                  </a:lnTo>
                  <a:lnTo>
                    <a:pt x="26" y="7"/>
                  </a:lnTo>
                  <a:lnTo>
                    <a:pt x="32" y="3"/>
                  </a:lnTo>
                  <a:lnTo>
                    <a:pt x="40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61" y="1"/>
                  </a:lnTo>
                  <a:lnTo>
                    <a:pt x="67" y="7"/>
                  </a:lnTo>
                  <a:lnTo>
                    <a:pt x="65" y="14"/>
                  </a:lnTo>
                  <a:lnTo>
                    <a:pt x="62" y="21"/>
                  </a:lnTo>
                  <a:lnTo>
                    <a:pt x="57" y="24"/>
                  </a:lnTo>
                  <a:lnTo>
                    <a:pt x="52" y="27"/>
                  </a:lnTo>
                  <a:lnTo>
                    <a:pt x="45" y="30"/>
                  </a:lnTo>
                  <a:lnTo>
                    <a:pt x="38" y="33"/>
                  </a:lnTo>
                  <a:lnTo>
                    <a:pt x="25" y="36"/>
                  </a:lnTo>
                  <a:lnTo>
                    <a:pt x="14" y="36"/>
                  </a:lnTo>
                  <a:lnTo>
                    <a:pt x="4" y="33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57" name="Freeform 173"/>
            <p:cNvSpPr>
              <a:spLocks/>
            </p:cNvSpPr>
            <p:nvPr/>
          </p:nvSpPr>
          <p:spPr bwMode="auto">
            <a:xfrm>
              <a:off x="1507" y="3236"/>
              <a:ext cx="25" cy="2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5" y="1"/>
                </a:cxn>
                <a:cxn ang="0">
                  <a:pos x="43" y="6"/>
                </a:cxn>
                <a:cxn ang="0">
                  <a:pos x="46" y="11"/>
                </a:cxn>
                <a:cxn ang="0">
                  <a:pos x="49" y="19"/>
                </a:cxn>
                <a:cxn ang="0">
                  <a:pos x="46" y="27"/>
                </a:cxn>
                <a:cxn ang="0">
                  <a:pos x="43" y="33"/>
                </a:cxn>
                <a:cxn ang="0">
                  <a:pos x="35" y="38"/>
                </a:cxn>
                <a:cxn ang="0">
                  <a:pos x="26" y="40"/>
                </a:cxn>
                <a:cxn ang="0">
                  <a:pos x="14" y="38"/>
                </a:cxn>
                <a:cxn ang="0">
                  <a:pos x="7" y="33"/>
                </a:cxn>
                <a:cxn ang="0">
                  <a:pos x="1" y="27"/>
                </a:cxn>
                <a:cxn ang="0">
                  <a:pos x="0" y="19"/>
                </a:cxn>
                <a:cxn ang="0">
                  <a:pos x="1" y="11"/>
                </a:cxn>
                <a:cxn ang="0">
                  <a:pos x="7" y="6"/>
                </a:cxn>
                <a:cxn ang="0">
                  <a:pos x="14" y="1"/>
                </a:cxn>
                <a:cxn ang="0">
                  <a:pos x="26" y="0"/>
                </a:cxn>
              </a:cxnLst>
              <a:rect l="0" t="0" r="r" b="b"/>
              <a:pathLst>
                <a:path w="49" h="40">
                  <a:moveTo>
                    <a:pt x="26" y="0"/>
                  </a:moveTo>
                  <a:lnTo>
                    <a:pt x="35" y="1"/>
                  </a:lnTo>
                  <a:lnTo>
                    <a:pt x="43" y="6"/>
                  </a:lnTo>
                  <a:lnTo>
                    <a:pt x="46" y="11"/>
                  </a:lnTo>
                  <a:lnTo>
                    <a:pt x="49" y="19"/>
                  </a:lnTo>
                  <a:lnTo>
                    <a:pt x="46" y="27"/>
                  </a:lnTo>
                  <a:lnTo>
                    <a:pt x="43" y="33"/>
                  </a:lnTo>
                  <a:lnTo>
                    <a:pt x="35" y="38"/>
                  </a:lnTo>
                  <a:lnTo>
                    <a:pt x="26" y="40"/>
                  </a:lnTo>
                  <a:lnTo>
                    <a:pt x="14" y="38"/>
                  </a:lnTo>
                  <a:lnTo>
                    <a:pt x="7" y="33"/>
                  </a:lnTo>
                  <a:lnTo>
                    <a:pt x="1" y="27"/>
                  </a:lnTo>
                  <a:lnTo>
                    <a:pt x="0" y="19"/>
                  </a:lnTo>
                  <a:lnTo>
                    <a:pt x="1" y="11"/>
                  </a:lnTo>
                  <a:lnTo>
                    <a:pt x="7" y="6"/>
                  </a:lnTo>
                  <a:lnTo>
                    <a:pt x="14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58" name="Freeform 174"/>
            <p:cNvSpPr>
              <a:spLocks/>
            </p:cNvSpPr>
            <p:nvPr/>
          </p:nvSpPr>
          <p:spPr bwMode="auto">
            <a:xfrm>
              <a:off x="1364" y="3333"/>
              <a:ext cx="18" cy="3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3" y="2"/>
                </a:cxn>
                <a:cxn ang="0">
                  <a:pos x="31" y="8"/>
                </a:cxn>
                <a:cxn ang="0">
                  <a:pos x="32" y="12"/>
                </a:cxn>
                <a:cxn ang="0">
                  <a:pos x="34" y="17"/>
                </a:cxn>
                <a:cxn ang="0">
                  <a:pos x="35" y="23"/>
                </a:cxn>
                <a:cxn ang="0">
                  <a:pos x="37" y="30"/>
                </a:cxn>
                <a:cxn ang="0">
                  <a:pos x="35" y="35"/>
                </a:cxn>
                <a:cxn ang="0">
                  <a:pos x="34" y="43"/>
                </a:cxn>
                <a:cxn ang="0">
                  <a:pos x="32" y="47"/>
                </a:cxn>
                <a:cxn ang="0">
                  <a:pos x="31" y="52"/>
                </a:cxn>
                <a:cxn ang="0">
                  <a:pos x="23" y="58"/>
                </a:cxn>
                <a:cxn ang="0">
                  <a:pos x="16" y="61"/>
                </a:cxn>
                <a:cxn ang="0">
                  <a:pos x="10" y="58"/>
                </a:cxn>
                <a:cxn ang="0">
                  <a:pos x="5" y="52"/>
                </a:cxn>
                <a:cxn ang="0">
                  <a:pos x="1" y="47"/>
                </a:cxn>
                <a:cxn ang="0">
                  <a:pos x="0" y="43"/>
                </a:cxn>
                <a:cxn ang="0">
                  <a:pos x="0" y="35"/>
                </a:cxn>
                <a:cxn ang="0">
                  <a:pos x="0" y="30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5" y="8"/>
                </a:cxn>
                <a:cxn ang="0">
                  <a:pos x="10" y="2"/>
                </a:cxn>
                <a:cxn ang="0">
                  <a:pos x="16" y="0"/>
                </a:cxn>
              </a:cxnLst>
              <a:rect l="0" t="0" r="r" b="b"/>
              <a:pathLst>
                <a:path w="37" h="61">
                  <a:moveTo>
                    <a:pt x="16" y="0"/>
                  </a:moveTo>
                  <a:lnTo>
                    <a:pt x="23" y="2"/>
                  </a:lnTo>
                  <a:lnTo>
                    <a:pt x="31" y="8"/>
                  </a:lnTo>
                  <a:lnTo>
                    <a:pt x="32" y="12"/>
                  </a:lnTo>
                  <a:lnTo>
                    <a:pt x="34" y="17"/>
                  </a:lnTo>
                  <a:lnTo>
                    <a:pt x="35" y="23"/>
                  </a:lnTo>
                  <a:lnTo>
                    <a:pt x="37" y="30"/>
                  </a:lnTo>
                  <a:lnTo>
                    <a:pt x="35" y="35"/>
                  </a:lnTo>
                  <a:lnTo>
                    <a:pt x="34" y="43"/>
                  </a:lnTo>
                  <a:lnTo>
                    <a:pt x="32" y="47"/>
                  </a:lnTo>
                  <a:lnTo>
                    <a:pt x="31" y="52"/>
                  </a:lnTo>
                  <a:lnTo>
                    <a:pt x="23" y="58"/>
                  </a:lnTo>
                  <a:lnTo>
                    <a:pt x="16" y="61"/>
                  </a:lnTo>
                  <a:lnTo>
                    <a:pt x="10" y="58"/>
                  </a:lnTo>
                  <a:lnTo>
                    <a:pt x="5" y="52"/>
                  </a:lnTo>
                  <a:lnTo>
                    <a:pt x="1" y="47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5" y="8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59" name="Freeform 175"/>
            <p:cNvSpPr>
              <a:spLocks/>
            </p:cNvSpPr>
            <p:nvPr/>
          </p:nvSpPr>
          <p:spPr bwMode="auto">
            <a:xfrm>
              <a:off x="1366" y="3363"/>
              <a:ext cx="16" cy="30"/>
            </a:xfrm>
            <a:custGeom>
              <a:avLst/>
              <a:gdLst/>
              <a:ahLst/>
              <a:cxnLst>
                <a:cxn ang="0">
                  <a:pos x="16" y="60"/>
                </a:cxn>
                <a:cxn ang="0">
                  <a:pos x="21" y="57"/>
                </a:cxn>
                <a:cxn ang="0">
                  <a:pos x="26" y="51"/>
                </a:cxn>
                <a:cxn ang="0">
                  <a:pos x="27" y="46"/>
                </a:cxn>
                <a:cxn ang="0">
                  <a:pos x="29" y="41"/>
                </a:cxn>
                <a:cxn ang="0">
                  <a:pos x="30" y="35"/>
                </a:cxn>
                <a:cxn ang="0">
                  <a:pos x="32" y="30"/>
                </a:cxn>
                <a:cxn ang="0">
                  <a:pos x="30" y="23"/>
                </a:cxn>
                <a:cxn ang="0">
                  <a:pos x="29" y="17"/>
                </a:cxn>
                <a:cxn ang="0">
                  <a:pos x="27" y="11"/>
                </a:cxn>
                <a:cxn ang="0">
                  <a:pos x="26" y="8"/>
                </a:cxn>
                <a:cxn ang="0">
                  <a:pos x="21" y="2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3" y="8"/>
                </a:cxn>
                <a:cxn ang="0">
                  <a:pos x="1" y="11"/>
                </a:cxn>
                <a:cxn ang="0">
                  <a:pos x="0" y="17"/>
                </a:cxn>
                <a:cxn ang="0">
                  <a:pos x="0" y="23"/>
                </a:cxn>
                <a:cxn ang="0">
                  <a:pos x="0" y="30"/>
                </a:cxn>
                <a:cxn ang="0">
                  <a:pos x="0" y="35"/>
                </a:cxn>
                <a:cxn ang="0">
                  <a:pos x="0" y="41"/>
                </a:cxn>
                <a:cxn ang="0">
                  <a:pos x="1" y="46"/>
                </a:cxn>
                <a:cxn ang="0">
                  <a:pos x="3" y="51"/>
                </a:cxn>
                <a:cxn ang="0">
                  <a:pos x="8" y="57"/>
                </a:cxn>
                <a:cxn ang="0">
                  <a:pos x="16" y="60"/>
                </a:cxn>
              </a:cxnLst>
              <a:rect l="0" t="0" r="r" b="b"/>
              <a:pathLst>
                <a:path w="32" h="60">
                  <a:moveTo>
                    <a:pt x="16" y="60"/>
                  </a:moveTo>
                  <a:lnTo>
                    <a:pt x="21" y="57"/>
                  </a:lnTo>
                  <a:lnTo>
                    <a:pt x="26" y="51"/>
                  </a:lnTo>
                  <a:lnTo>
                    <a:pt x="27" y="46"/>
                  </a:lnTo>
                  <a:lnTo>
                    <a:pt x="29" y="41"/>
                  </a:lnTo>
                  <a:lnTo>
                    <a:pt x="30" y="35"/>
                  </a:lnTo>
                  <a:lnTo>
                    <a:pt x="32" y="30"/>
                  </a:lnTo>
                  <a:lnTo>
                    <a:pt x="30" y="23"/>
                  </a:lnTo>
                  <a:lnTo>
                    <a:pt x="29" y="17"/>
                  </a:lnTo>
                  <a:lnTo>
                    <a:pt x="27" y="11"/>
                  </a:lnTo>
                  <a:lnTo>
                    <a:pt x="26" y="8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8" y="2"/>
                  </a:lnTo>
                  <a:lnTo>
                    <a:pt x="3" y="8"/>
                  </a:lnTo>
                  <a:lnTo>
                    <a:pt x="1" y="11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3" y="51"/>
                  </a:lnTo>
                  <a:lnTo>
                    <a:pt x="8" y="57"/>
                  </a:lnTo>
                  <a:lnTo>
                    <a:pt x="16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60" name="Freeform 176"/>
            <p:cNvSpPr>
              <a:spLocks/>
            </p:cNvSpPr>
            <p:nvPr/>
          </p:nvSpPr>
          <p:spPr bwMode="auto">
            <a:xfrm>
              <a:off x="1376" y="3347"/>
              <a:ext cx="35" cy="17"/>
            </a:xfrm>
            <a:custGeom>
              <a:avLst/>
              <a:gdLst/>
              <a:ahLst/>
              <a:cxnLst>
                <a:cxn ang="0">
                  <a:pos x="1" y="31"/>
                </a:cxn>
                <a:cxn ang="0">
                  <a:pos x="0" y="24"/>
                </a:cxn>
                <a:cxn ang="0">
                  <a:pos x="6" y="18"/>
                </a:cxn>
                <a:cxn ang="0">
                  <a:pos x="10" y="14"/>
                </a:cxn>
                <a:cxn ang="0">
                  <a:pos x="16" y="11"/>
                </a:cxn>
                <a:cxn ang="0">
                  <a:pos x="22" y="6"/>
                </a:cxn>
                <a:cxn ang="0">
                  <a:pos x="30" y="6"/>
                </a:cxn>
                <a:cxn ang="0">
                  <a:pos x="37" y="3"/>
                </a:cxn>
                <a:cxn ang="0">
                  <a:pos x="45" y="1"/>
                </a:cxn>
                <a:cxn ang="0">
                  <a:pos x="49" y="0"/>
                </a:cxn>
                <a:cxn ang="0">
                  <a:pos x="56" y="0"/>
                </a:cxn>
                <a:cxn ang="0">
                  <a:pos x="64" y="1"/>
                </a:cxn>
                <a:cxn ang="0">
                  <a:pos x="70" y="6"/>
                </a:cxn>
                <a:cxn ang="0">
                  <a:pos x="70" y="15"/>
                </a:cxn>
                <a:cxn ang="0">
                  <a:pos x="65" y="22"/>
                </a:cxn>
                <a:cxn ang="0">
                  <a:pos x="61" y="25"/>
                </a:cxn>
                <a:cxn ang="0">
                  <a:pos x="56" y="28"/>
                </a:cxn>
                <a:cxn ang="0">
                  <a:pos x="49" y="31"/>
                </a:cxn>
                <a:cxn ang="0">
                  <a:pos x="43" y="34"/>
                </a:cxn>
                <a:cxn ang="0">
                  <a:pos x="28" y="35"/>
                </a:cxn>
                <a:cxn ang="0">
                  <a:pos x="16" y="35"/>
                </a:cxn>
                <a:cxn ang="0">
                  <a:pos x="6" y="34"/>
                </a:cxn>
                <a:cxn ang="0">
                  <a:pos x="1" y="31"/>
                </a:cxn>
              </a:cxnLst>
              <a:rect l="0" t="0" r="r" b="b"/>
              <a:pathLst>
                <a:path w="70" h="35">
                  <a:moveTo>
                    <a:pt x="1" y="31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0" y="14"/>
                  </a:lnTo>
                  <a:lnTo>
                    <a:pt x="16" y="11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3"/>
                  </a:lnTo>
                  <a:lnTo>
                    <a:pt x="45" y="1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64" y="1"/>
                  </a:lnTo>
                  <a:lnTo>
                    <a:pt x="70" y="6"/>
                  </a:lnTo>
                  <a:lnTo>
                    <a:pt x="70" y="15"/>
                  </a:lnTo>
                  <a:lnTo>
                    <a:pt x="65" y="22"/>
                  </a:lnTo>
                  <a:lnTo>
                    <a:pt x="61" y="25"/>
                  </a:lnTo>
                  <a:lnTo>
                    <a:pt x="56" y="28"/>
                  </a:lnTo>
                  <a:lnTo>
                    <a:pt x="49" y="31"/>
                  </a:lnTo>
                  <a:lnTo>
                    <a:pt x="43" y="34"/>
                  </a:lnTo>
                  <a:lnTo>
                    <a:pt x="28" y="35"/>
                  </a:lnTo>
                  <a:lnTo>
                    <a:pt x="16" y="35"/>
                  </a:lnTo>
                  <a:lnTo>
                    <a:pt x="6" y="34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61" name="Freeform 177"/>
            <p:cNvSpPr>
              <a:spLocks/>
            </p:cNvSpPr>
            <p:nvPr/>
          </p:nvSpPr>
          <p:spPr bwMode="auto">
            <a:xfrm>
              <a:off x="1337" y="3350"/>
              <a:ext cx="33" cy="17"/>
            </a:xfrm>
            <a:custGeom>
              <a:avLst/>
              <a:gdLst/>
              <a:ahLst/>
              <a:cxnLst>
                <a:cxn ang="0">
                  <a:pos x="66" y="28"/>
                </a:cxn>
                <a:cxn ang="0">
                  <a:pos x="65" y="22"/>
                </a:cxn>
                <a:cxn ang="0">
                  <a:pos x="61" y="16"/>
                </a:cxn>
                <a:cxn ang="0">
                  <a:pos x="56" y="13"/>
                </a:cxn>
                <a:cxn ang="0">
                  <a:pos x="51" y="10"/>
                </a:cxn>
                <a:cxn ang="0">
                  <a:pos x="43" y="7"/>
                </a:cxn>
                <a:cxn ang="0">
                  <a:pos x="37" y="5"/>
                </a:cxn>
                <a:cxn ang="0">
                  <a:pos x="24" y="0"/>
                </a:cxn>
                <a:cxn ang="0">
                  <a:pos x="13" y="0"/>
                </a:cxn>
                <a:cxn ang="0">
                  <a:pos x="5" y="1"/>
                </a:cxn>
                <a:cxn ang="0">
                  <a:pos x="1" y="8"/>
                </a:cxn>
                <a:cxn ang="0">
                  <a:pos x="0" y="13"/>
                </a:cxn>
                <a:cxn ang="0">
                  <a:pos x="5" y="19"/>
                </a:cxn>
                <a:cxn ang="0">
                  <a:pos x="13" y="25"/>
                </a:cxn>
                <a:cxn ang="0">
                  <a:pos x="25" y="31"/>
                </a:cxn>
                <a:cxn ang="0">
                  <a:pos x="32" y="32"/>
                </a:cxn>
                <a:cxn ang="0">
                  <a:pos x="39" y="34"/>
                </a:cxn>
                <a:cxn ang="0">
                  <a:pos x="44" y="34"/>
                </a:cxn>
                <a:cxn ang="0">
                  <a:pos x="51" y="35"/>
                </a:cxn>
                <a:cxn ang="0">
                  <a:pos x="60" y="33"/>
                </a:cxn>
                <a:cxn ang="0">
                  <a:pos x="66" y="28"/>
                </a:cxn>
              </a:cxnLst>
              <a:rect l="0" t="0" r="r" b="b"/>
              <a:pathLst>
                <a:path w="66" h="35">
                  <a:moveTo>
                    <a:pt x="66" y="28"/>
                  </a:moveTo>
                  <a:lnTo>
                    <a:pt x="65" y="22"/>
                  </a:lnTo>
                  <a:lnTo>
                    <a:pt x="61" y="16"/>
                  </a:lnTo>
                  <a:lnTo>
                    <a:pt x="56" y="13"/>
                  </a:lnTo>
                  <a:lnTo>
                    <a:pt x="51" y="10"/>
                  </a:lnTo>
                  <a:lnTo>
                    <a:pt x="43" y="7"/>
                  </a:lnTo>
                  <a:lnTo>
                    <a:pt x="37" y="5"/>
                  </a:lnTo>
                  <a:lnTo>
                    <a:pt x="24" y="0"/>
                  </a:lnTo>
                  <a:lnTo>
                    <a:pt x="13" y="0"/>
                  </a:lnTo>
                  <a:lnTo>
                    <a:pt x="5" y="1"/>
                  </a:lnTo>
                  <a:lnTo>
                    <a:pt x="1" y="8"/>
                  </a:lnTo>
                  <a:lnTo>
                    <a:pt x="0" y="13"/>
                  </a:lnTo>
                  <a:lnTo>
                    <a:pt x="5" y="19"/>
                  </a:lnTo>
                  <a:lnTo>
                    <a:pt x="13" y="25"/>
                  </a:lnTo>
                  <a:lnTo>
                    <a:pt x="25" y="31"/>
                  </a:lnTo>
                  <a:lnTo>
                    <a:pt x="32" y="32"/>
                  </a:lnTo>
                  <a:lnTo>
                    <a:pt x="39" y="34"/>
                  </a:lnTo>
                  <a:lnTo>
                    <a:pt x="44" y="34"/>
                  </a:lnTo>
                  <a:lnTo>
                    <a:pt x="51" y="35"/>
                  </a:lnTo>
                  <a:lnTo>
                    <a:pt x="60" y="33"/>
                  </a:lnTo>
                  <a:lnTo>
                    <a:pt x="66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62" name="Freeform 178"/>
            <p:cNvSpPr>
              <a:spLocks/>
            </p:cNvSpPr>
            <p:nvPr/>
          </p:nvSpPr>
          <p:spPr bwMode="auto">
            <a:xfrm>
              <a:off x="1376" y="3362"/>
              <a:ext cx="35" cy="18"/>
            </a:xfrm>
            <a:custGeom>
              <a:avLst/>
              <a:gdLst/>
              <a:ahLst/>
              <a:cxnLst>
                <a:cxn ang="0">
                  <a:pos x="70" y="28"/>
                </a:cxn>
                <a:cxn ang="0">
                  <a:pos x="70" y="22"/>
                </a:cxn>
                <a:cxn ang="0">
                  <a:pos x="65" y="16"/>
                </a:cxn>
                <a:cxn ang="0">
                  <a:pos x="61" y="13"/>
                </a:cxn>
                <a:cxn ang="0">
                  <a:pos x="56" y="10"/>
                </a:cxn>
                <a:cxn ang="0">
                  <a:pos x="49" y="7"/>
                </a:cxn>
                <a:cxn ang="0">
                  <a:pos x="43" y="5"/>
                </a:cxn>
                <a:cxn ang="0">
                  <a:pos x="28" y="1"/>
                </a:cxn>
                <a:cxn ang="0">
                  <a:pos x="16" y="0"/>
                </a:cxn>
                <a:cxn ang="0">
                  <a:pos x="6" y="2"/>
                </a:cxn>
                <a:cxn ang="0">
                  <a:pos x="1" y="8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0" y="22"/>
                </a:cxn>
                <a:cxn ang="0">
                  <a:pos x="16" y="25"/>
                </a:cxn>
                <a:cxn ang="0">
                  <a:pos x="22" y="28"/>
                </a:cxn>
                <a:cxn ang="0">
                  <a:pos x="30" y="32"/>
                </a:cxn>
                <a:cxn ang="0">
                  <a:pos x="37" y="33"/>
                </a:cxn>
                <a:cxn ang="0">
                  <a:pos x="45" y="35"/>
                </a:cxn>
                <a:cxn ang="0">
                  <a:pos x="49" y="35"/>
                </a:cxn>
                <a:cxn ang="0">
                  <a:pos x="56" y="36"/>
                </a:cxn>
                <a:cxn ang="0">
                  <a:pos x="64" y="34"/>
                </a:cxn>
                <a:cxn ang="0">
                  <a:pos x="70" y="28"/>
                </a:cxn>
              </a:cxnLst>
              <a:rect l="0" t="0" r="r" b="b"/>
              <a:pathLst>
                <a:path w="70" h="36">
                  <a:moveTo>
                    <a:pt x="70" y="28"/>
                  </a:moveTo>
                  <a:lnTo>
                    <a:pt x="70" y="22"/>
                  </a:lnTo>
                  <a:lnTo>
                    <a:pt x="65" y="16"/>
                  </a:lnTo>
                  <a:lnTo>
                    <a:pt x="61" y="13"/>
                  </a:lnTo>
                  <a:lnTo>
                    <a:pt x="56" y="10"/>
                  </a:lnTo>
                  <a:lnTo>
                    <a:pt x="49" y="7"/>
                  </a:lnTo>
                  <a:lnTo>
                    <a:pt x="43" y="5"/>
                  </a:lnTo>
                  <a:lnTo>
                    <a:pt x="28" y="1"/>
                  </a:lnTo>
                  <a:lnTo>
                    <a:pt x="16" y="0"/>
                  </a:lnTo>
                  <a:lnTo>
                    <a:pt x="6" y="2"/>
                  </a:lnTo>
                  <a:lnTo>
                    <a:pt x="1" y="8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0" y="22"/>
                  </a:lnTo>
                  <a:lnTo>
                    <a:pt x="16" y="25"/>
                  </a:lnTo>
                  <a:lnTo>
                    <a:pt x="22" y="28"/>
                  </a:lnTo>
                  <a:lnTo>
                    <a:pt x="30" y="32"/>
                  </a:lnTo>
                  <a:lnTo>
                    <a:pt x="37" y="33"/>
                  </a:lnTo>
                  <a:lnTo>
                    <a:pt x="45" y="35"/>
                  </a:lnTo>
                  <a:lnTo>
                    <a:pt x="49" y="35"/>
                  </a:lnTo>
                  <a:lnTo>
                    <a:pt x="56" y="36"/>
                  </a:lnTo>
                  <a:lnTo>
                    <a:pt x="64" y="34"/>
                  </a:lnTo>
                  <a:lnTo>
                    <a:pt x="7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63" name="Freeform 179"/>
            <p:cNvSpPr>
              <a:spLocks/>
            </p:cNvSpPr>
            <p:nvPr/>
          </p:nvSpPr>
          <p:spPr bwMode="auto">
            <a:xfrm>
              <a:off x="1337" y="3365"/>
              <a:ext cx="33" cy="17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0" y="21"/>
                </a:cxn>
                <a:cxn ang="0">
                  <a:pos x="5" y="14"/>
                </a:cxn>
                <a:cxn ang="0">
                  <a:pos x="13" y="8"/>
                </a:cxn>
                <a:cxn ang="0">
                  <a:pos x="25" y="6"/>
                </a:cxn>
                <a:cxn ang="0">
                  <a:pos x="32" y="3"/>
                </a:cxn>
                <a:cxn ang="0">
                  <a:pos x="39" y="1"/>
                </a:cxn>
                <a:cxn ang="0">
                  <a:pos x="44" y="0"/>
                </a:cxn>
                <a:cxn ang="0">
                  <a:pos x="51" y="0"/>
                </a:cxn>
                <a:cxn ang="0">
                  <a:pos x="60" y="1"/>
                </a:cxn>
                <a:cxn ang="0">
                  <a:pos x="66" y="6"/>
                </a:cxn>
                <a:cxn ang="0">
                  <a:pos x="65" y="11"/>
                </a:cxn>
                <a:cxn ang="0">
                  <a:pos x="61" y="18"/>
                </a:cxn>
                <a:cxn ang="0">
                  <a:pos x="56" y="21"/>
                </a:cxn>
                <a:cxn ang="0">
                  <a:pos x="51" y="25"/>
                </a:cxn>
                <a:cxn ang="0">
                  <a:pos x="43" y="27"/>
                </a:cxn>
                <a:cxn ang="0">
                  <a:pos x="37" y="30"/>
                </a:cxn>
                <a:cxn ang="0">
                  <a:pos x="24" y="33"/>
                </a:cxn>
                <a:cxn ang="0">
                  <a:pos x="13" y="34"/>
                </a:cxn>
                <a:cxn ang="0">
                  <a:pos x="5" y="33"/>
                </a:cxn>
                <a:cxn ang="0">
                  <a:pos x="1" y="30"/>
                </a:cxn>
              </a:cxnLst>
              <a:rect l="0" t="0" r="r" b="b"/>
              <a:pathLst>
                <a:path w="66" h="34">
                  <a:moveTo>
                    <a:pt x="1" y="30"/>
                  </a:moveTo>
                  <a:lnTo>
                    <a:pt x="0" y="21"/>
                  </a:lnTo>
                  <a:lnTo>
                    <a:pt x="5" y="14"/>
                  </a:lnTo>
                  <a:lnTo>
                    <a:pt x="13" y="8"/>
                  </a:lnTo>
                  <a:lnTo>
                    <a:pt x="25" y="6"/>
                  </a:lnTo>
                  <a:lnTo>
                    <a:pt x="32" y="3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60" y="1"/>
                  </a:lnTo>
                  <a:lnTo>
                    <a:pt x="66" y="6"/>
                  </a:lnTo>
                  <a:lnTo>
                    <a:pt x="65" y="11"/>
                  </a:lnTo>
                  <a:lnTo>
                    <a:pt x="61" y="18"/>
                  </a:lnTo>
                  <a:lnTo>
                    <a:pt x="56" y="21"/>
                  </a:lnTo>
                  <a:lnTo>
                    <a:pt x="51" y="25"/>
                  </a:lnTo>
                  <a:lnTo>
                    <a:pt x="43" y="27"/>
                  </a:lnTo>
                  <a:lnTo>
                    <a:pt x="37" y="30"/>
                  </a:lnTo>
                  <a:lnTo>
                    <a:pt x="24" y="33"/>
                  </a:lnTo>
                  <a:lnTo>
                    <a:pt x="13" y="34"/>
                  </a:lnTo>
                  <a:lnTo>
                    <a:pt x="5" y="33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64" name="Freeform 180"/>
            <p:cNvSpPr>
              <a:spLocks/>
            </p:cNvSpPr>
            <p:nvPr/>
          </p:nvSpPr>
          <p:spPr bwMode="auto">
            <a:xfrm>
              <a:off x="1362" y="3355"/>
              <a:ext cx="27" cy="1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5" y="1"/>
                </a:cxn>
                <a:cxn ang="0">
                  <a:pos x="44" y="5"/>
                </a:cxn>
                <a:cxn ang="0">
                  <a:pos x="51" y="11"/>
                </a:cxn>
                <a:cxn ang="0">
                  <a:pos x="53" y="19"/>
                </a:cxn>
                <a:cxn ang="0">
                  <a:pos x="51" y="25"/>
                </a:cxn>
                <a:cxn ang="0">
                  <a:pos x="44" y="31"/>
                </a:cxn>
                <a:cxn ang="0">
                  <a:pos x="35" y="34"/>
                </a:cxn>
                <a:cxn ang="0">
                  <a:pos x="25" y="36"/>
                </a:cxn>
                <a:cxn ang="0">
                  <a:pos x="15" y="34"/>
                </a:cxn>
                <a:cxn ang="0">
                  <a:pos x="7" y="31"/>
                </a:cxn>
                <a:cxn ang="0">
                  <a:pos x="1" y="25"/>
                </a:cxn>
                <a:cxn ang="0">
                  <a:pos x="0" y="19"/>
                </a:cxn>
                <a:cxn ang="0">
                  <a:pos x="1" y="11"/>
                </a:cxn>
                <a:cxn ang="0">
                  <a:pos x="7" y="5"/>
                </a:cxn>
                <a:cxn ang="0">
                  <a:pos x="15" y="1"/>
                </a:cxn>
                <a:cxn ang="0">
                  <a:pos x="25" y="0"/>
                </a:cxn>
              </a:cxnLst>
              <a:rect l="0" t="0" r="r" b="b"/>
              <a:pathLst>
                <a:path w="53" h="36">
                  <a:moveTo>
                    <a:pt x="25" y="0"/>
                  </a:moveTo>
                  <a:lnTo>
                    <a:pt x="35" y="1"/>
                  </a:lnTo>
                  <a:lnTo>
                    <a:pt x="44" y="5"/>
                  </a:lnTo>
                  <a:lnTo>
                    <a:pt x="51" y="11"/>
                  </a:lnTo>
                  <a:lnTo>
                    <a:pt x="53" y="19"/>
                  </a:lnTo>
                  <a:lnTo>
                    <a:pt x="51" y="25"/>
                  </a:lnTo>
                  <a:lnTo>
                    <a:pt x="44" y="31"/>
                  </a:lnTo>
                  <a:lnTo>
                    <a:pt x="35" y="34"/>
                  </a:lnTo>
                  <a:lnTo>
                    <a:pt x="25" y="36"/>
                  </a:lnTo>
                  <a:lnTo>
                    <a:pt x="15" y="34"/>
                  </a:lnTo>
                  <a:lnTo>
                    <a:pt x="7" y="31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1" y="11"/>
                  </a:lnTo>
                  <a:lnTo>
                    <a:pt x="7" y="5"/>
                  </a:lnTo>
                  <a:lnTo>
                    <a:pt x="15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65" name="Freeform 181"/>
            <p:cNvSpPr>
              <a:spLocks/>
            </p:cNvSpPr>
            <p:nvPr/>
          </p:nvSpPr>
          <p:spPr bwMode="auto">
            <a:xfrm>
              <a:off x="1290" y="3350"/>
              <a:ext cx="18" cy="3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5" y="2"/>
                </a:cxn>
                <a:cxn ang="0">
                  <a:pos x="31" y="10"/>
                </a:cxn>
                <a:cxn ang="0">
                  <a:pos x="32" y="13"/>
                </a:cxn>
                <a:cxn ang="0">
                  <a:pos x="35" y="19"/>
                </a:cxn>
                <a:cxn ang="0">
                  <a:pos x="36" y="25"/>
                </a:cxn>
                <a:cxn ang="0">
                  <a:pos x="37" y="31"/>
                </a:cxn>
                <a:cxn ang="0">
                  <a:pos x="36" y="36"/>
                </a:cxn>
                <a:cxn ang="0">
                  <a:pos x="35" y="42"/>
                </a:cxn>
                <a:cxn ang="0">
                  <a:pos x="32" y="47"/>
                </a:cxn>
                <a:cxn ang="0">
                  <a:pos x="31" y="52"/>
                </a:cxn>
                <a:cxn ang="0">
                  <a:pos x="25" y="59"/>
                </a:cxn>
                <a:cxn ang="0">
                  <a:pos x="17" y="62"/>
                </a:cxn>
                <a:cxn ang="0">
                  <a:pos x="9" y="59"/>
                </a:cxn>
                <a:cxn ang="0">
                  <a:pos x="4" y="52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6"/>
                </a:cxn>
                <a:cxn ang="0">
                  <a:pos x="0" y="31"/>
                </a:cxn>
                <a:cxn ang="0">
                  <a:pos x="0" y="25"/>
                </a:cxn>
                <a:cxn ang="0">
                  <a:pos x="0" y="19"/>
                </a:cxn>
                <a:cxn ang="0">
                  <a:pos x="1" y="13"/>
                </a:cxn>
                <a:cxn ang="0">
                  <a:pos x="4" y="10"/>
                </a:cxn>
                <a:cxn ang="0">
                  <a:pos x="9" y="2"/>
                </a:cxn>
                <a:cxn ang="0">
                  <a:pos x="17" y="0"/>
                </a:cxn>
              </a:cxnLst>
              <a:rect l="0" t="0" r="r" b="b"/>
              <a:pathLst>
                <a:path w="37" h="62">
                  <a:moveTo>
                    <a:pt x="17" y="0"/>
                  </a:moveTo>
                  <a:lnTo>
                    <a:pt x="25" y="2"/>
                  </a:lnTo>
                  <a:lnTo>
                    <a:pt x="31" y="10"/>
                  </a:lnTo>
                  <a:lnTo>
                    <a:pt x="32" y="13"/>
                  </a:lnTo>
                  <a:lnTo>
                    <a:pt x="35" y="19"/>
                  </a:lnTo>
                  <a:lnTo>
                    <a:pt x="36" y="25"/>
                  </a:lnTo>
                  <a:lnTo>
                    <a:pt x="37" y="31"/>
                  </a:lnTo>
                  <a:lnTo>
                    <a:pt x="36" y="36"/>
                  </a:lnTo>
                  <a:lnTo>
                    <a:pt x="35" y="42"/>
                  </a:lnTo>
                  <a:lnTo>
                    <a:pt x="32" y="47"/>
                  </a:lnTo>
                  <a:lnTo>
                    <a:pt x="31" y="52"/>
                  </a:lnTo>
                  <a:lnTo>
                    <a:pt x="25" y="59"/>
                  </a:lnTo>
                  <a:lnTo>
                    <a:pt x="17" y="62"/>
                  </a:lnTo>
                  <a:lnTo>
                    <a:pt x="9" y="59"/>
                  </a:lnTo>
                  <a:lnTo>
                    <a:pt x="4" y="52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4" y="10"/>
                  </a:lnTo>
                  <a:lnTo>
                    <a:pt x="9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66" name="Freeform 182"/>
            <p:cNvSpPr>
              <a:spLocks/>
            </p:cNvSpPr>
            <p:nvPr/>
          </p:nvSpPr>
          <p:spPr bwMode="auto">
            <a:xfrm>
              <a:off x="1292" y="3380"/>
              <a:ext cx="16" cy="30"/>
            </a:xfrm>
            <a:custGeom>
              <a:avLst/>
              <a:gdLst/>
              <a:ahLst/>
              <a:cxnLst>
                <a:cxn ang="0">
                  <a:pos x="17" y="59"/>
                </a:cxn>
                <a:cxn ang="0">
                  <a:pos x="22" y="56"/>
                </a:cxn>
                <a:cxn ang="0">
                  <a:pos x="28" y="50"/>
                </a:cxn>
                <a:cxn ang="0">
                  <a:pos x="29" y="45"/>
                </a:cxn>
                <a:cxn ang="0">
                  <a:pos x="31" y="40"/>
                </a:cxn>
                <a:cxn ang="0">
                  <a:pos x="32" y="34"/>
                </a:cxn>
                <a:cxn ang="0">
                  <a:pos x="33" y="29"/>
                </a:cxn>
                <a:cxn ang="0">
                  <a:pos x="32" y="23"/>
                </a:cxn>
                <a:cxn ang="0">
                  <a:pos x="31" y="17"/>
                </a:cxn>
                <a:cxn ang="0">
                  <a:pos x="29" y="11"/>
                </a:cxn>
                <a:cxn ang="0">
                  <a:pos x="28" y="8"/>
                </a:cxn>
                <a:cxn ang="0">
                  <a:pos x="22" y="2"/>
                </a:cxn>
                <a:cxn ang="0">
                  <a:pos x="17" y="0"/>
                </a:cxn>
                <a:cxn ang="0">
                  <a:pos x="11" y="2"/>
                </a:cxn>
                <a:cxn ang="0">
                  <a:pos x="5" y="8"/>
                </a:cxn>
                <a:cxn ang="0">
                  <a:pos x="1" y="11"/>
                </a:cxn>
                <a:cxn ang="0">
                  <a:pos x="0" y="17"/>
                </a:cxn>
                <a:cxn ang="0">
                  <a:pos x="0" y="23"/>
                </a:cxn>
                <a:cxn ang="0">
                  <a:pos x="0" y="29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1" y="45"/>
                </a:cxn>
                <a:cxn ang="0">
                  <a:pos x="5" y="50"/>
                </a:cxn>
                <a:cxn ang="0">
                  <a:pos x="11" y="56"/>
                </a:cxn>
                <a:cxn ang="0">
                  <a:pos x="17" y="59"/>
                </a:cxn>
              </a:cxnLst>
              <a:rect l="0" t="0" r="r" b="b"/>
              <a:pathLst>
                <a:path w="33" h="59">
                  <a:moveTo>
                    <a:pt x="17" y="59"/>
                  </a:moveTo>
                  <a:lnTo>
                    <a:pt x="22" y="56"/>
                  </a:lnTo>
                  <a:lnTo>
                    <a:pt x="28" y="50"/>
                  </a:lnTo>
                  <a:lnTo>
                    <a:pt x="29" y="45"/>
                  </a:lnTo>
                  <a:lnTo>
                    <a:pt x="31" y="40"/>
                  </a:lnTo>
                  <a:lnTo>
                    <a:pt x="32" y="34"/>
                  </a:lnTo>
                  <a:lnTo>
                    <a:pt x="33" y="29"/>
                  </a:lnTo>
                  <a:lnTo>
                    <a:pt x="32" y="23"/>
                  </a:lnTo>
                  <a:lnTo>
                    <a:pt x="31" y="17"/>
                  </a:lnTo>
                  <a:lnTo>
                    <a:pt x="29" y="11"/>
                  </a:lnTo>
                  <a:lnTo>
                    <a:pt x="28" y="8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5" y="8"/>
                  </a:lnTo>
                  <a:lnTo>
                    <a:pt x="1" y="11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1" y="45"/>
                  </a:lnTo>
                  <a:lnTo>
                    <a:pt x="5" y="50"/>
                  </a:lnTo>
                  <a:lnTo>
                    <a:pt x="11" y="56"/>
                  </a:lnTo>
                  <a:lnTo>
                    <a:pt x="17" y="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67" name="Freeform 183"/>
            <p:cNvSpPr>
              <a:spLocks/>
            </p:cNvSpPr>
            <p:nvPr/>
          </p:nvSpPr>
          <p:spPr bwMode="auto">
            <a:xfrm>
              <a:off x="1302" y="3363"/>
              <a:ext cx="35" cy="18"/>
            </a:xfrm>
            <a:custGeom>
              <a:avLst/>
              <a:gdLst/>
              <a:ahLst/>
              <a:cxnLst>
                <a:cxn ang="0">
                  <a:pos x="2" y="31"/>
                </a:cxn>
                <a:cxn ang="0">
                  <a:pos x="0" y="24"/>
                </a:cxn>
                <a:cxn ang="0">
                  <a:pos x="7" y="17"/>
                </a:cxn>
                <a:cxn ang="0">
                  <a:pos x="10" y="13"/>
                </a:cxn>
                <a:cxn ang="0">
                  <a:pos x="16" y="9"/>
                </a:cxn>
                <a:cxn ang="0">
                  <a:pos x="23" y="6"/>
                </a:cxn>
                <a:cxn ang="0">
                  <a:pos x="30" y="4"/>
                </a:cxn>
                <a:cxn ang="0">
                  <a:pos x="36" y="1"/>
                </a:cxn>
                <a:cxn ang="0">
                  <a:pos x="44" y="1"/>
                </a:cxn>
                <a:cxn ang="0">
                  <a:pos x="50" y="0"/>
                </a:cxn>
                <a:cxn ang="0">
                  <a:pos x="57" y="1"/>
                </a:cxn>
                <a:cxn ang="0">
                  <a:pos x="66" y="2"/>
                </a:cxn>
                <a:cxn ang="0">
                  <a:pos x="72" y="7"/>
                </a:cxn>
                <a:cxn ang="0">
                  <a:pos x="71" y="12"/>
                </a:cxn>
                <a:cxn ang="0">
                  <a:pos x="66" y="19"/>
                </a:cxn>
                <a:cxn ang="0">
                  <a:pos x="61" y="22"/>
                </a:cxn>
                <a:cxn ang="0">
                  <a:pos x="56" y="26"/>
                </a:cxn>
                <a:cxn ang="0">
                  <a:pos x="48" y="31"/>
                </a:cxn>
                <a:cxn ang="0">
                  <a:pos x="42" y="35"/>
                </a:cxn>
                <a:cxn ang="0">
                  <a:pos x="29" y="36"/>
                </a:cxn>
                <a:cxn ang="0">
                  <a:pos x="18" y="36"/>
                </a:cxn>
                <a:cxn ang="0">
                  <a:pos x="8" y="34"/>
                </a:cxn>
                <a:cxn ang="0">
                  <a:pos x="2" y="31"/>
                </a:cxn>
              </a:cxnLst>
              <a:rect l="0" t="0" r="r" b="b"/>
              <a:pathLst>
                <a:path w="72" h="36">
                  <a:moveTo>
                    <a:pt x="2" y="31"/>
                  </a:moveTo>
                  <a:lnTo>
                    <a:pt x="0" y="24"/>
                  </a:lnTo>
                  <a:lnTo>
                    <a:pt x="7" y="17"/>
                  </a:lnTo>
                  <a:lnTo>
                    <a:pt x="10" y="13"/>
                  </a:lnTo>
                  <a:lnTo>
                    <a:pt x="16" y="9"/>
                  </a:lnTo>
                  <a:lnTo>
                    <a:pt x="23" y="6"/>
                  </a:lnTo>
                  <a:lnTo>
                    <a:pt x="30" y="4"/>
                  </a:lnTo>
                  <a:lnTo>
                    <a:pt x="36" y="1"/>
                  </a:lnTo>
                  <a:lnTo>
                    <a:pt x="44" y="1"/>
                  </a:lnTo>
                  <a:lnTo>
                    <a:pt x="50" y="0"/>
                  </a:lnTo>
                  <a:lnTo>
                    <a:pt x="57" y="1"/>
                  </a:lnTo>
                  <a:lnTo>
                    <a:pt x="66" y="2"/>
                  </a:lnTo>
                  <a:lnTo>
                    <a:pt x="72" y="7"/>
                  </a:lnTo>
                  <a:lnTo>
                    <a:pt x="71" y="12"/>
                  </a:lnTo>
                  <a:lnTo>
                    <a:pt x="66" y="19"/>
                  </a:lnTo>
                  <a:lnTo>
                    <a:pt x="61" y="22"/>
                  </a:lnTo>
                  <a:lnTo>
                    <a:pt x="56" y="26"/>
                  </a:lnTo>
                  <a:lnTo>
                    <a:pt x="48" y="31"/>
                  </a:lnTo>
                  <a:lnTo>
                    <a:pt x="42" y="35"/>
                  </a:lnTo>
                  <a:lnTo>
                    <a:pt x="29" y="36"/>
                  </a:lnTo>
                  <a:lnTo>
                    <a:pt x="18" y="36"/>
                  </a:lnTo>
                  <a:lnTo>
                    <a:pt x="8" y="34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68" name="Freeform 184"/>
            <p:cNvSpPr>
              <a:spLocks/>
            </p:cNvSpPr>
            <p:nvPr/>
          </p:nvSpPr>
          <p:spPr bwMode="auto">
            <a:xfrm>
              <a:off x="1262" y="3365"/>
              <a:ext cx="35" cy="18"/>
            </a:xfrm>
            <a:custGeom>
              <a:avLst/>
              <a:gdLst/>
              <a:ahLst/>
              <a:cxnLst>
                <a:cxn ang="0">
                  <a:pos x="69" y="30"/>
                </a:cxn>
                <a:cxn ang="0">
                  <a:pos x="67" y="24"/>
                </a:cxn>
                <a:cxn ang="0">
                  <a:pos x="61" y="17"/>
                </a:cxn>
                <a:cxn ang="0">
                  <a:pos x="56" y="14"/>
                </a:cxn>
                <a:cxn ang="0">
                  <a:pos x="51" y="11"/>
                </a:cxn>
                <a:cxn ang="0">
                  <a:pos x="45" y="8"/>
                </a:cxn>
                <a:cxn ang="0">
                  <a:pos x="39" y="6"/>
                </a:cxn>
                <a:cxn ang="0">
                  <a:pos x="27" y="1"/>
                </a:cxn>
                <a:cxn ang="0">
                  <a:pos x="16" y="0"/>
                </a:cxn>
                <a:cxn ang="0">
                  <a:pos x="7" y="1"/>
                </a:cxn>
                <a:cxn ang="0">
                  <a:pos x="1" y="6"/>
                </a:cxn>
                <a:cxn ang="0">
                  <a:pos x="0" y="13"/>
                </a:cxn>
                <a:cxn ang="0">
                  <a:pos x="7" y="20"/>
                </a:cxn>
                <a:cxn ang="0">
                  <a:pos x="14" y="27"/>
                </a:cxn>
                <a:cxn ang="0">
                  <a:pos x="27" y="33"/>
                </a:cxn>
                <a:cxn ang="0">
                  <a:pos x="33" y="34"/>
                </a:cxn>
                <a:cxn ang="0">
                  <a:pos x="40" y="35"/>
                </a:cxn>
                <a:cxn ang="0">
                  <a:pos x="46" y="35"/>
                </a:cxn>
                <a:cxn ang="0">
                  <a:pos x="53" y="36"/>
                </a:cxn>
                <a:cxn ang="0">
                  <a:pos x="61" y="33"/>
                </a:cxn>
                <a:cxn ang="0">
                  <a:pos x="69" y="30"/>
                </a:cxn>
              </a:cxnLst>
              <a:rect l="0" t="0" r="r" b="b"/>
              <a:pathLst>
                <a:path w="69" h="36">
                  <a:moveTo>
                    <a:pt x="69" y="30"/>
                  </a:moveTo>
                  <a:lnTo>
                    <a:pt x="67" y="24"/>
                  </a:lnTo>
                  <a:lnTo>
                    <a:pt x="61" y="17"/>
                  </a:lnTo>
                  <a:lnTo>
                    <a:pt x="56" y="14"/>
                  </a:lnTo>
                  <a:lnTo>
                    <a:pt x="51" y="11"/>
                  </a:lnTo>
                  <a:lnTo>
                    <a:pt x="45" y="8"/>
                  </a:lnTo>
                  <a:lnTo>
                    <a:pt x="39" y="6"/>
                  </a:lnTo>
                  <a:lnTo>
                    <a:pt x="27" y="1"/>
                  </a:lnTo>
                  <a:lnTo>
                    <a:pt x="16" y="0"/>
                  </a:lnTo>
                  <a:lnTo>
                    <a:pt x="7" y="1"/>
                  </a:lnTo>
                  <a:lnTo>
                    <a:pt x="1" y="6"/>
                  </a:lnTo>
                  <a:lnTo>
                    <a:pt x="0" y="13"/>
                  </a:lnTo>
                  <a:lnTo>
                    <a:pt x="7" y="20"/>
                  </a:lnTo>
                  <a:lnTo>
                    <a:pt x="14" y="27"/>
                  </a:lnTo>
                  <a:lnTo>
                    <a:pt x="27" y="33"/>
                  </a:lnTo>
                  <a:lnTo>
                    <a:pt x="33" y="34"/>
                  </a:lnTo>
                  <a:lnTo>
                    <a:pt x="40" y="35"/>
                  </a:lnTo>
                  <a:lnTo>
                    <a:pt x="46" y="35"/>
                  </a:lnTo>
                  <a:lnTo>
                    <a:pt x="53" y="36"/>
                  </a:lnTo>
                  <a:lnTo>
                    <a:pt x="61" y="33"/>
                  </a:lnTo>
                  <a:lnTo>
                    <a:pt x="69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69" name="Freeform 185"/>
            <p:cNvSpPr>
              <a:spLocks/>
            </p:cNvSpPr>
            <p:nvPr/>
          </p:nvSpPr>
          <p:spPr bwMode="auto">
            <a:xfrm>
              <a:off x="1302" y="3379"/>
              <a:ext cx="35" cy="17"/>
            </a:xfrm>
            <a:custGeom>
              <a:avLst/>
              <a:gdLst/>
              <a:ahLst/>
              <a:cxnLst>
                <a:cxn ang="0">
                  <a:pos x="72" y="28"/>
                </a:cxn>
                <a:cxn ang="0">
                  <a:pos x="71" y="22"/>
                </a:cxn>
                <a:cxn ang="0">
                  <a:pos x="66" y="16"/>
                </a:cxn>
                <a:cxn ang="0">
                  <a:pos x="61" y="13"/>
                </a:cxn>
                <a:cxn ang="0">
                  <a:pos x="56" y="10"/>
                </a:cxn>
                <a:cxn ang="0">
                  <a:pos x="48" y="7"/>
                </a:cxn>
                <a:cxn ang="0">
                  <a:pos x="42" y="5"/>
                </a:cxn>
                <a:cxn ang="0">
                  <a:pos x="29" y="0"/>
                </a:cxn>
                <a:cxn ang="0">
                  <a:pos x="18" y="0"/>
                </a:cxn>
                <a:cxn ang="0">
                  <a:pos x="8" y="2"/>
                </a:cxn>
                <a:cxn ang="0">
                  <a:pos x="2" y="8"/>
                </a:cxn>
                <a:cxn ang="0">
                  <a:pos x="0" y="13"/>
                </a:cxn>
                <a:cxn ang="0">
                  <a:pos x="7" y="19"/>
                </a:cxn>
                <a:cxn ang="0">
                  <a:pos x="10" y="22"/>
                </a:cxn>
                <a:cxn ang="0">
                  <a:pos x="16" y="25"/>
                </a:cxn>
                <a:cxn ang="0">
                  <a:pos x="23" y="28"/>
                </a:cxn>
                <a:cxn ang="0">
                  <a:pos x="30" y="31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0" y="34"/>
                </a:cxn>
                <a:cxn ang="0">
                  <a:pos x="57" y="34"/>
                </a:cxn>
                <a:cxn ang="0">
                  <a:pos x="66" y="31"/>
                </a:cxn>
                <a:cxn ang="0">
                  <a:pos x="72" y="28"/>
                </a:cxn>
              </a:cxnLst>
              <a:rect l="0" t="0" r="r" b="b"/>
              <a:pathLst>
                <a:path w="72" h="34">
                  <a:moveTo>
                    <a:pt x="72" y="28"/>
                  </a:moveTo>
                  <a:lnTo>
                    <a:pt x="71" y="22"/>
                  </a:lnTo>
                  <a:lnTo>
                    <a:pt x="66" y="16"/>
                  </a:lnTo>
                  <a:lnTo>
                    <a:pt x="61" y="13"/>
                  </a:lnTo>
                  <a:lnTo>
                    <a:pt x="56" y="10"/>
                  </a:lnTo>
                  <a:lnTo>
                    <a:pt x="48" y="7"/>
                  </a:lnTo>
                  <a:lnTo>
                    <a:pt x="42" y="5"/>
                  </a:lnTo>
                  <a:lnTo>
                    <a:pt x="29" y="0"/>
                  </a:lnTo>
                  <a:lnTo>
                    <a:pt x="18" y="0"/>
                  </a:lnTo>
                  <a:lnTo>
                    <a:pt x="8" y="2"/>
                  </a:lnTo>
                  <a:lnTo>
                    <a:pt x="2" y="8"/>
                  </a:lnTo>
                  <a:lnTo>
                    <a:pt x="0" y="13"/>
                  </a:lnTo>
                  <a:lnTo>
                    <a:pt x="7" y="19"/>
                  </a:lnTo>
                  <a:lnTo>
                    <a:pt x="10" y="22"/>
                  </a:lnTo>
                  <a:lnTo>
                    <a:pt x="16" y="25"/>
                  </a:lnTo>
                  <a:lnTo>
                    <a:pt x="23" y="28"/>
                  </a:lnTo>
                  <a:lnTo>
                    <a:pt x="30" y="31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0" y="34"/>
                  </a:lnTo>
                  <a:lnTo>
                    <a:pt x="57" y="34"/>
                  </a:lnTo>
                  <a:lnTo>
                    <a:pt x="66" y="31"/>
                  </a:lnTo>
                  <a:lnTo>
                    <a:pt x="72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70" name="Freeform 186"/>
            <p:cNvSpPr>
              <a:spLocks/>
            </p:cNvSpPr>
            <p:nvPr/>
          </p:nvSpPr>
          <p:spPr bwMode="auto">
            <a:xfrm>
              <a:off x="1262" y="3381"/>
              <a:ext cx="35" cy="18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0" y="24"/>
                </a:cxn>
                <a:cxn ang="0">
                  <a:pos x="7" y="17"/>
                </a:cxn>
                <a:cxn ang="0">
                  <a:pos x="14" y="9"/>
                </a:cxn>
                <a:cxn ang="0">
                  <a:pos x="27" y="4"/>
                </a:cxn>
                <a:cxn ang="0">
                  <a:pos x="33" y="1"/>
                </a:cxn>
                <a:cxn ang="0">
                  <a:pos x="40" y="1"/>
                </a:cxn>
                <a:cxn ang="0">
                  <a:pos x="46" y="0"/>
                </a:cxn>
                <a:cxn ang="0">
                  <a:pos x="53" y="1"/>
                </a:cxn>
                <a:cxn ang="0">
                  <a:pos x="61" y="2"/>
                </a:cxn>
                <a:cxn ang="0">
                  <a:pos x="69" y="7"/>
                </a:cxn>
                <a:cxn ang="0">
                  <a:pos x="67" y="12"/>
                </a:cxn>
                <a:cxn ang="0">
                  <a:pos x="61" y="18"/>
                </a:cxn>
                <a:cxn ang="0">
                  <a:pos x="56" y="21"/>
                </a:cxn>
                <a:cxn ang="0">
                  <a:pos x="51" y="24"/>
                </a:cxn>
                <a:cxn ang="0">
                  <a:pos x="45" y="27"/>
                </a:cxn>
                <a:cxn ang="0">
                  <a:pos x="39" y="30"/>
                </a:cxn>
                <a:cxn ang="0">
                  <a:pos x="27" y="33"/>
                </a:cxn>
                <a:cxn ang="0">
                  <a:pos x="16" y="35"/>
                </a:cxn>
                <a:cxn ang="0">
                  <a:pos x="7" y="33"/>
                </a:cxn>
                <a:cxn ang="0">
                  <a:pos x="1" y="30"/>
                </a:cxn>
              </a:cxnLst>
              <a:rect l="0" t="0" r="r" b="b"/>
              <a:pathLst>
                <a:path w="69" h="35">
                  <a:moveTo>
                    <a:pt x="1" y="30"/>
                  </a:moveTo>
                  <a:lnTo>
                    <a:pt x="0" y="24"/>
                  </a:lnTo>
                  <a:lnTo>
                    <a:pt x="7" y="17"/>
                  </a:lnTo>
                  <a:lnTo>
                    <a:pt x="14" y="9"/>
                  </a:lnTo>
                  <a:lnTo>
                    <a:pt x="27" y="4"/>
                  </a:lnTo>
                  <a:lnTo>
                    <a:pt x="33" y="1"/>
                  </a:lnTo>
                  <a:lnTo>
                    <a:pt x="40" y="1"/>
                  </a:lnTo>
                  <a:lnTo>
                    <a:pt x="46" y="0"/>
                  </a:lnTo>
                  <a:lnTo>
                    <a:pt x="53" y="1"/>
                  </a:lnTo>
                  <a:lnTo>
                    <a:pt x="61" y="2"/>
                  </a:lnTo>
                  <a:lnTo>
                    <a:pt x="69" y="7"/>
                  </a:lnTo>
                  <a:lnTo>
                    <a:pt x="67" y="12"/>
                  </a:lnTo>
                  <a:lnTo>
                    <a:pt x="61" y="18"/>
                  </a:lnTo>
                  <a:lnTo>
                    <a:pt x="56" y="21"/>
                  </a:lnTo>
                  <a:lnTo>
                    <a:pt x="51" y="24"/>
                  </a:lnTo>
                  <a:lnTo>
                    <a:pt x="45" y="27"/>
                  </a:lnTo>
                  <a:lnTo>
                    <a:pt x="39" y="30"/>
                  </a:lnTo>
                  <a:lnTo>
                    <a:pt x="27" y="33"/>
                  </a:lnTo>
                  <a:lnTo>
                    <a:pt x="16" y="35"/>
                  </a:lnTo>
                  <a:lnTo>
                    <a:pt x="7" y="33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71" name="Freeform 187"/>
            <p:cNvSpPr>
              <a:spLocks/>
            </p:cNvSpPr>
            <p:nvPr/>
          </p:nvSpPr>
          <p:spPr bwMode="auto">
            <a:xfrm>
              <a:off x="1288" y="3371"/>
              <a:ext cx="27" cy="19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5" y="1"/>
                </a:cxn>
                <a:cxn ang="0">
                  <a:pos x="45" y="5"/>
                </a:cxn>
                <a:cxn ang="0">
                  <a:pos x="51" y="12"/>
                </a:cxn>
                <a:cxn ang="0">
                  <a:pos x="53" y="21"/>
                </a:cxn>
                <a:cxn ang="0">
                  <a:pos x="51" y="27"/>
                </a:cxn>
                <a:cxn ang="0">
                  <a:pos x="45" y="32"/>
                </a:cxn>
                <a:cxn ang="0">
                  <a:pos x="35" y="35"/>
                </a:cxn>
                <a:cxn ang="0">
                  <a:pos x="25" y="37"/>
                </a:cxn>
                <a:cxn ang="0">
                  <a:pos x="14" y="35"/>
                </a:cxn>
                <a:cxn ang="0">
                  <a:pos x="6" y="32"/>
                </a:cxn>
                <a:cxn ang="0">
                  <a:pos x="2" y="27"/>
                </a:cxn>
                <a:cxn ang="0">
                  <a:pos x="0" y="21"/>
                </a:cxn>
                <a:cxn ang="0">
                  <a:pos x="2" y="12"/>
                </a:cxn>
                <a:cxn ang="0">
                  <a:pos x="6" y="5"/>
                </a:cxn>
                <a:cxn ang="0">
                  <a:pos x="14" y="1"/>
                </a:cxn>
                <a:cxn ang="0">
                  <a:pos x="25" y="0"/>
                </a:cxn>
              </a:cxnLst>
              <a:rect l="0" t="0" r="r" b="b"/>
              <a:pathLst>
                <a:path w="53" h="37">
                  <a:moveTo>
                    <a:pt x="25" y="0"/>
                  </a:moveTo>
                  <a:lnTo>
                    <a:pt x="35" y="1"/>
                  </a:lnTo>
                  <a:lnTo>
                    <a:pt x="45" y="5"/>
                  </a:lnTo>
                  <a:lnTo>
                    <a:pt x="51" y="12"/>
                  </a:lnTo>
                  <a:lnTo>
                    <a:pt x="53" y="21"/>
                  </a:lnTo>
                  <a:lnTo>
                    <a:pt x="51" y="27"/>
                  </a:lnTo>
                  <a:lnTo>
                    <a:pt x="45" y="32"/>
                  </a:lnTo>
                  <a:lnTo>
                    <a:pt x="35" y="35"/>
                  </a:lnTo>
                  <a:lnTo>
                    <a:pt x="25" y="37"/>
                  </a:lnTo>
                  <a:lnTo>
                    <a:pt x="14" y="35"/>
                  </a:lnTo>
                  <a:lnTo>
                    <a:pt x="6" y="32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2" y="12"/>
                  </a:lnTo>
                  <a:lnTo>
                    <a:pt x="6" y="5"/>
                  </a:lnTo>
                  <a:lnTo>
                    <a:pt x="14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72" name="Freeform 188"/>
            <p:cNvSpPr>
              <a:spLocks/>
            </p:cNvSpPr>
            <p:nvPr/>
          </p:nvSpPr>
          <p:spPr bwMode="auto">
            <a:xfrm>
              <a:off x="1210" y="3335"/>
              <a:ext cx="17" cy="3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2" y="2"/>
                </a:cxn>
                <a:cxn ang="0">
                  <a:pos x="27" y="8"/>
                </a:cxn>
                <a:cxn ang="0">
                  <a:pos x="28" y="12"/>
                </a:cxn>
                <a:cxn ang="0">
                  <a:pos x="31" y="17"/>
                </a:cxn>
                <a:cxn ang="0">
                  <a:pos x="32" y="23"/>
                </a:cxn>
                <a:cxn ang="0">
                  <a:pos x="33" y="30"/>
                </a:cxn>
                <a:cxn ang="0">
                  <a:pos x="32" y="37"/>
                </a:cxn>
                <a:cxn ang="0">
                  <a:pos x="31" y="43"/>
                </a:cxn>
                <a:cxn ang="0">
                  <a:pos x="28" y="47"/>
                </a:cxn>
                <a:cxn ang="0">
                  <a:pos x="27" y="52"/>
                </a:cxn>
                <a:cxn ang="0">
                  <a:pos x="22" y="58"/>
                </a:cxn>
                <a:cxn ang="0">
                  <a:pos x="17" y="61"/>
                </a:cxn>
                <a:cxn ang="0">
                  <a:pos x="9" y="58"/>
                </a:cxn>
                <a:cxn ang="0">
                  <a:pos x="4" y="52"/>
                </a:cxn>
                <a:cxn ang="0">
                  <a:pos x="1" y="47"/>
                </a:cxn>
                <a:cxn ang="0">
                  <a:pos x="0" y="43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4" y="8"/>
                </a:cxn>
                <a:cxn ang="0">
                  <a:pos x="9" y="2"/>
                </a:cxn>
                <a:cxn ang="0">
                  <a:pos x="17" y="0"/>
                </a:cxn>
              </a:cxnLst>
              <a:rect l="0" t="0" r="r" b="b"/>
              <a:pathLst>
                <a:path w="33" h="61">
                  <a:moveTo>
                    <a:pt x="17" y="0"/>
                  </a:moveTo>
                  <a:lnTo>
                    <a:pt x="22" y="2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31" y="17"/>
                  </a:lnTo>
                  <a:lnTo>
                    <a:pt x="32" y="23"/>
                  </a:lnTo>
                  <a:lnTo>
                    <a:pt x="33" y="30"/>
                  </a:lnTo>
                  <a:lnTo>
                    <a:pt x="32" y="37"/>
                  </a:lnTo>
                  <a:lnTo>
                    <a:pt x="31" y="43"/>
                  </a:lnTo>
                  <a:lnTo>
                    <a:pt x="28" y="47"/>
                  </a:lnTo>
                  <a:lnTo>
                    <a:pt x="27" y="52"/>
                  </a:lnTo>
                  <a:lnTo>
                    <a:pt x="22" y="58"/>
                  </a:lnTo>
                  <a:lnTo>
                    <a:pt x="17" y="61"/>
                  </a:lnTo>
                  <a:lnTo>
                    <a:pt x="9" y="58"/>
                  </a:lnTo>
                  <a:lnTo>
                    <a:pt x="4" y="52"/>
                  </a:lnTo>
                  <a:lnTo>
                    <a:pt x="1" y="47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4" y="8"/>
                  </a:lnTo>
                  <a:lnTo>
                    <a:pt x="9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73" name="Freeform 189"/>
            <p:cNvSpPr>
              <a:spLocks/>
            </p:cNvSpPr>
            <p:nvPr/>
          </p:nvSpPr>
          <p:spPr bwMode="auto">
            <a:xfrm>
              <a:off x="1210" y="3365"/>
              <a:ext cx="18" cy="30"/>
            </a:xfrm>
            <a:custGeom>
              <a:avLst/>
              <a:gdLst/>
              <a:ahLst/>
              <a:cxnLst>
                <a:cxn ang="0">
                  <a:pos x="21" y="60"/>
                </a:cxn>
                <a:cxn ang="0">
                  <a:pos x="26" y="57"/>
                </a:cxn>
                <a:cxn ang="0">
                  <a:pos x="31" y="51"/>
                </a:cxn>
                <a:cxn ang="0">
                  <a:pos x="32" y="46"/>
                </a:cxn>
                <a:cxn ang="0">
                  <a:pos x="34" y="42"/>
                </a:cxn>
                <a:cxn ang="0">
                  <a:pos x="36" y="36"/>
                </a:cxn>
                <a:cxn ang="0">
                  <a:pos x="37" y="31"/>
                </a:cxn>
                <a:cxn ang="0">
                  <a:pos x="36" y="23"/>
                </a:cxn>
                <a:cxn ang="0">
                  <a:pos x="34" y="17"/>
                </a:cxn>
                <a:cxn ang="0">
                  <a:pos x="32" y="12"/>
                </a:cxn>
                <a:cxn ang="0">
                  <a:pos x="31" y="8"/>
                </a:cxn>
                <a:cxn ang="0">
                  <a:pos x="26" y="2"/>
                </a:cxn>
                <a:cxn ang="0">
                  <a:pos x="21" y="0"/>
                </a:cxn>
                <a:cxn ang="0">
                  <a:pos x="11" y="2"/>
                </a:cxn>
                <a:cxn ang="0">
                  <a:pos x="5" y="8"/>
                </a:cxn>
                <a:cxn ang="0">
                  <a:pos x="1" y="12"/>
                </a:cxn>
                <a:cxn ang="0">
                  <a:pos x="0" y="17"/>
                </a:cxn>
                <a:cxn ang="0">
                  <a:pos x="0" y="23"/>
                </a:cxn>
                <a:cxn ang="0">
                  <a:pos x="0" y="31"/>
                </a:cxn>
                <a:cxn ang="0">
                  <a:pos x="0" y="36"/>
                </a:cxn>
                <a:cxn ang="0">
                  <a:pos x="0" y="42"/>
                </a:cxn>
                <a:cxn ang="0">
                  <a:pos x="1" y="46"/>
                </a:cxn>
                <a:cxn ang="0">
                  <a:pos x="5" y="51"/>
                </a:cxn>
                <a:cxn ang="0">
                  <a:pos x="11" y="57"/>
                </a:cxn>
                <a:cxn ang="0">
                  <a:pos x="21" y="60"/>
                </a:cxn>
              </a:cxnLst>
              <a:rect l="0" t="0" r="r" b="b"/>
              <a:pathLst>
                <a:path w="37" h="60">
                  <a:moveTo>
                    <a:pt x="21" y="60"/>
                  </a:moveTo>
                  <a:lnTo>
                    <a:pt x="26" y="57"/>
                  </a:lnTo>
                  <a:lnTo>
                    <a:pt x="31" y="51"/>
                  </a:lnTo>
                  <a:lnTo>
                    <a:pt x="32" y="46"/>
                  </a:lnTo>
                  <a:lnTo>
                    <a:pt x="34" y="42"/>
                  </a:lnTo>
                  <a:lnTo>
                    <a:pt x="36" y="36"/>
                  </a:lnTo>
                  <a:lnTo>
                    <a:pt x="37" y="31"/>
                  </a:lnTo>
                  <a:lnTo>
                    <a:pt x="36" y="23"/>
                  </a:lnTo>
                  <a:lnTo>
                    <a:pt x="34" y="17"/>
                  </a:lnTo>
                  <a:lnTo>
                    <a:pt x="32" y="12"/>
                  </a:lnTo>
                  <a:lnTo>
                    <a:pt x="31" y="8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1" y="2"/>
                  </a:lnTo>
                  <a:lnTo>
                    <a:pt x="5" y="8"/>
                  </a:lnTo>
                  <a:lnTo>
                    <a:pt x="1" y="12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1" y="46"/>
                  </a:lnTo>
                  <a:lnTo>
                    <a:pt x="5" y="51"/>
                  </a:lnTo>
                  <a:lnTo>
                    <a:pt x="11" y="57"/>
                  </a:lnTo>
                  <a:lnTo>
                    <a:pt x="21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74" name="Freeform 190"/>
            <p:cNvSpPr>
              <a:spLocks/>
            </p:cNvSpPr>
            <p:nvPr/>
          </p:nvSpPr>
          <p:spPr bwMode="auto">
            <a:xfrm>
              <a:off x="1222" y="3348"/>
              <a:ext cx="33" cy="17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0" y="22"/>
                </a:cxn>
                <a:cxn ang="0">
                  <a:pos x="7" y="16"/>
                </a:cxn>
                <a:cxn ang="0">
                  <a:pos x="14" y="10"/>
                </a:cxn>
                <a:cxn ang="0">
                  <a:pos x="27" y="3"/>
                </a:cxn>
                <a:cxn ang="0">
                  <a:pos x="34" y="1"/>
                </a:cxn>
                <a:cxn ang="0">
                  <a:pos x="41" y="0"/>
                </a:cxn>
                <a:cxn ang="0">
                  <a:pos x="46" y="0"/>
                </a:cxn>
                <a:cxn ang="0">
                  <a:pos x="52" y="1"/>
                </a:cxn>
                <a:cxn ang="0">
                  <a:pos x="61" y="2"/>
                </a:cxn>
                <a:cxn ang="0">
                  <a:pos x="67" y="8"/>
                </a:cxn>
                <a:cxn ang="0">
                  <a:pos x="67" y="13"/>
                </a:cxn>
                <a:cxn ang="0">
                  <a:pos x="62" y="19"/>
                </a:cxn>
                <a:cxn ang="0">
                  <a:pos x="53" y="25"/>
                </a:cxn>
                <a:cxn ang="0">
                  <a:pos x="43" y="31"/>
                </a:cxn>
                <a:cxn ang="0">
                  <a:pos x="35" y="32"/>
                </a:cxn>
                <a:cxn ang="0">
                  <a:pos x="27" y="34"/>
                </a:cxn>
                <a:cxn ang="0">
                  <a:pos x="20" y="34"/>
                </a:cxn>
                <a:cxn ang="0">
                  <a:pos x="15" y="35"/>
                </a:cxn>
                <a:cxn ang="0">
                  <a:pos x="5" y="32"/>
                </a:cxn>
                <a:cxn ang="0">
                  <a:pos x="2" y="28"/>
                </a:cxn>
              </a:cxnLst>
              <a:rect l="0" t="0" r="r" b="b"/>
              <a:pathLst>
                <a:path w="67" h="35">
                  <a:moveTo>
                    <a:pt x="2" y="28"/>
                  </a:moveTo>
                  <a:lnTo>
                    <a:pt x="0" y="22"/>
                  </a:lnTo>
                  <a:lnTo>
                    <a:pt x="7" y="16"/>
                  </a:lnTo>
                  <a:lnTo>
                    <a:pt x="14" y="10"/>
                  </a:lnTo>
                  <a:lnTo>
                    <a:pt x="27" y="3"/>
                  </a:lnTo>
                  <a:lnTo>
                    <a:pt x="34" y="1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2" y="1"/>
                  </a:lnTo>
                  <a:lnTo>
                    <a:pt x="61" y="2"/>
                  </a:lnTo>
                  <a:lnTo>
                    <a:pt x="67" y="8"/>
                  </a:lnTo>
                  <a:lnTo>
                    <a:pt x="67" y="13"/>
                  </a:lnTo>
                  <a:lnTo>
                    <a:pt x="62" y="19"/>
                  </a:lnTo>
                  <a:lnTo>
                    <a:pt x="53" y="25"/>
                  </a:lnTo>
                  <a:lnTo>
                    <a:pt x="43" y="31"/>
                  </a:lnTo>
                  <a:lnTo>
                    <a:pt x="35" y="32"/>
                  </a:lnTo>
                  <a:lnTo>
                    <a:pt x="27" y="34"/>
                  </a:lnTo>
                  <a:lnTo>
                    <a:pt x="20" y="34"/>
                  </a:lnTo>
                  <a:lnTo>
                    <a:pt x="15" y="35"/>
                  </a:lnTo>
                  <a:lnTo>
                    <a:pt x="5" y="32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75" name="Freeform 191"/>
            <p:cNvSpPr>
              <a:spLocks/>
            </p:cNvSpPr>
            <p:nvPr/>
          </p:nvSpPr>
          <p:spPr bwMode="auto">
            <a:xfrm>
              <a:off x="1182" y="3351"/>
              <a:ext cx="34" cy="16"/>
            </a:xfrm>
            <a:custGeom>
              <a:avLst/>
              <a:gdLst/>
              <a:ahLst/>
              <a:cxnLst>
                <a:cxn ang="0">
                  <a:pos x="67" y="29"/>
                </a:cxn>
                <a:cxn ang="0">
                  <a:pos x="67" y="23"/>
                </a:cxn>
                <a:cxn ang="0">
                  <a:pos x="62" y="17"/>
                </a:cxn>
                <a:cxn ang="0">
                  <a:pos x="57" y="14"/>
                </a:cxn>
                <a:cxn ang="0">
                  <a:pos x="53" y="11"/>
                </a:cxn>
                <a:cxn ang="0">
                  <a:pos x="45" y="8"/>
                </a:cxn>
                <a:cxn ang="0">
                  <a:pos x="39" y="6"/>
                </a:cxn>
                <a:cxn ang="0">
                  <a:pos x="24" y="0"/>
                </a:cxn>
                <a:cxn ang="0">
                  <a:pos x="13" y="0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5"/>
                </a:cxn>
                <a:cxn ang="0">
                  <a:pos x="4" y="21"/>
                </a:cxn>
                <a:cxn ang="0">
                  <a:pos x="13" y="26"/>
                </a:cxn>
                <a:cxn ang="0">
                  <a:pos x="27" y="32"/>
                </a:cxn>
                <a:cxn ang="0">
                  <a:pos x="39" y="34"/>
                </a:cxn>
                <a:cxn ang="0">
                  <a:pos x="51" y="34"/>
                </a:cxn>
                <a:cxn ang="0">
                  <a:pos x="61" y="32"/>
                </a:cxn>
                <a:cxn ang="0">
                  <a:pos x="67" y="29"/>
                </a:cxn>
              </a:cxnLst>
              <a:rect l="0" t="0" r="r" b="b"/>
              <a:pathLst>
                <a:path w="67" h="34">
                  <a:moveTo>
                    <a:pt x="67" y="29"/>
                  </a:moveTo>
                  <a:lnTo>
                    <a:pt x="67" y="23"/>
                  </a:lnTo>
                  <a:lnTo>
                    <a:pt x="62" y="17"/>
                  </a:lnTo>
                  <a:lnTo>
                    <a:pt x="57" y="14"/>
                  </a:lnTo>
                  <a:lnTo>
                    <a:pt x="53" y="11"/>
                  </a:lnTo>
                  <a:lnTo>
                    <a:pt x="45" y="8"/>
                  </a:lnTo>
                  <a:lnTo>
                    <a:pt x="39" y="6"/>
                  </a:lnTo>
                  <a:lnTo>
                    <a:pt x="24" y="0"/>
                  </a:lnTo>
                  <a:lnTo>
                    <a:pt x="13" y="0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4" y="21"/>
                  </a:lnTo>
                  <a:lnTo>
                    <a:pt x="13" y="26"/>
                  </a:lnTo>
                  <a:lnTo>
                    <a:pt x="27" y="32"/>
                  </a:lnTo>
                  <a:lnTo>
                    <a:pt x="39" y="34"/>
                  </a:lnTo>
                  <a:lnTo>
                    <a:pt x="51" y="34"/>
                  </a:lnTo>
                  <a:lnTo>
                    <a:pt x="61" y="32"/>
                  </a:lnTo>
                  <a:lnTo>
                    <a:pt x="67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76" name="Freeform 192"/>
            <p:cNvSpPr>
              <a:spLocks/>
            </p:cNvSpPr>
            <p:nvPr/>
          </p:nvSpPr>
          <p:spPr bwMode="auto">
            <a:xfrm>
              <a:off x="1222" y="3364"/>
              <a:ext cx="33" cy="17"/>
            </a:xfrm>
            <a:custGeom>
              <a:avLst/>
              <a:gdLst/>
              <a:ahLst/>
              <a:cxnLst>
                <a:cxn ang="0">
                  <a:pos x="67" y="29"/>
                </a:cxn>
                <a:cxn ang="0">
                  <a:pos x="67" y="22"/>
                </a:cxn>
                <a:cxn ang="0">
                  <a:pos x="62" y="15"/>
                </a:cxn>
                <a:cxn ang="0">
                  <a:pos x="53" y="9"/>
                </a:cxn>
                <a:cxn ang="0">
                  <a:pos x="43" y="5"/>
                </a:cxn>
                <a:cxn ang="0">
                  <a:pos x="35" y="2"/>
                </a:cxn>
                <a:cxn ang="0">
                  <a:pos x="27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5" y="1"/>
                </a:cxn>
                <a:cxn ang="0">
                  <a:pos x="2" y="5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14" y="25"/>
                </a:cxn>
                <a:cxn ang="0">
                  <a:pos x="27" y="33"/>
                </a:cxn>
                <a:cxn ang="0">
                  <a:pos x="34" y="34"/>
                </a:cxn>
                <a:cxn ang="0">
                  <a:pos x="41" y="35"/>
                </a:cxn>
                <a:cxn ang="0">
                  <a:pos x="46" y="35"/>
                </a:cxn>
                <a:cxn ang="0">
                  <a:pos x="52" y="35"/>
                </a:cxn>
                <a:cxn ang="0">
                  <a:pos x="61" y="33"/>
                </a:cxn>
                <a:cxn ang="0">
                  <a:pos x="67" y="29"/>
                </a:cxn>
              </a:cxnLst>
              <a:rect l="0" t="0" r="r" b="b"/>
              <a:pathLst>
                <a:path w="67" h="35">
                  <a:moveTo>
                    <a:pt x="67" y="29"/>
                  </a:moveTo>
                  <a:lnTo>
                    <a:pt x="67" y="22"/>
                  </a:lnTo>
                  <a:lnTo>
                    <a:pt x="62" y="15"/>
                  </a:lnTo>
                  <a:lnTo>
                    <a:pt x="53" y="9"/>
                  </a:lnTo>
                  <a:lnTo>
                    <a:pt x="43" y="5"/>
                  </a:lnTo>
                  <a:lnTo>
                    <a:pt x="35" y="2"/>
                  </a:lnTo>
                  <a:lnTo>
                    <a:pt x="27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5" y="1"/>
                  </a:lnTo>
                  <a:lnTo>
                    <a:pt x="2" y="5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14" y="25"/>
                  </a:lnTo>
                  <a:lnTo>
                    <a:pt x="27" y="33"/>
                  </a:lnTo>
                  <a:lnTo>
                    <a:pt x="34" y="34"/>
                  </a:lnTo>
                  <a:lnTo>
                    <a:pt x="41" y="35"/>
                  </a:lnTo>
                  <a:lnTo>
                    <a:pt x="46" y="35"/>
                  </a:lnTo>
                  <a:lnTo>
                    <a:pt x="52" y="35"/>
                  </a:lnTo>
                  <a:lnTo>
                    <a:pt x="61" y="33"/>
                  </a:lnTo>
                  <a:lnTo>
                    <a:pt x="67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77" name="Freeform 193"/>
            <p:cNvSpPr>
              <a:spLocks/>
            </p:cNvSpPr>
            <p:nvPr/>
          </p:nvSpPr>
          <p:spPr bwMode="auto">
            <a:xfrm>
              <a:off x="1182" y="3366"/>
              <a:ext cx="34" cy="18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0" y="22"/>
                </a:cxn>
                <a:cxn ang="0">
                  <a:pos x="4" y="15"/>
                </a:cxn>
                <a:cxn ang="0">
                  <a:pos x="13" y="9"/>
                </a:cxn>
                <a:cxn ang="0">
                  <a:pos x="27" y="4"/>
                </a:cxn>
                <a:cxn ang="0">
                  <a:pos x="39" y="0"/>
                </a:cxn>
                <a:cxn ang="0">
                  <a:pos x="51" y="0"/>
                </a:cxn>
                <a:cxn ang="0">
                  <a:pos x="61" y="2"/>
                </a:cxn>
                <a:cxn ang="0">
                  <a:pos x="67" y="7"/>
                </a:cxn>
                <a:cxn ang="0">
                  <a:pos x="67" y="12"/>
                </a:cxn>
                <a:cxn ang="0">
                  <a:pos x="62" y="18"/>
                </a:cxn>
                <a:cxn ang="0">
                  <a:pos x="57" y="22"/>
                </a:cxn>
                <a:cxn ang="0">
                  <a:pos x="53" y="25"/>
                </a:cxn>
                <a:cxn ang="0">
                  <a:pos x="45" y="28"/>
                </a:cxn>
                <a:cxn ang="0">
                  <a:pos x="39" y="31"/>
                </a:cxn>
                <a:cxn ang="0">
                  <a:pos x="24" y="34"/>
                </a:cxn>
                <a:cxn ang="0">
                  <a:pos x="13" y="35"/>
                </a:cxn>
                <a:cxn ang="0">
                  <a:pos x="4" y="32"/>
                </a:cxn>
                <a:cxn ang="0">
                  <a:pos x="2" y="28"/>
                </a:cxn>
              </a:cxnLst>
              <a:rect l="0" t="0" r="r" b="b"/>
              <a:pathLst>
                <a:path w="67" h="35">
                  <a:moveTo>
                    <a:pt x="2" y="28"/>
                  </a:moveTo>
                  <a:lnTo>
                    <a:pt x="0" y="22"/>
                  </a:lnTo>
                  <a:lnTo>
                    <a:pt x="4" y="15"/>
                  </a:lnTo>
                  <a:lnTo>
                    <a:pt x="13" y="9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1" y="2"/>
                  </a:lnTo>
                  <a:lnTo>
                    <a:pt x="67" y="7"/>
                  </a:lnTo>
                  <a:lnTo>
                    <a:pt x="67" y="12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45" y="28"/>
                  </a:lnTo>
                  <a:lnTo>
                    <a:pt x="39" y="31"/>
                  </a:lnTo>
                  <a:lnTo>
                    <a:pt x="24" y="34"/>
                  </a:lnTo>
                  <a:lnTo>
                    <a:pt x="13" y="35"/>
                  </a:lnTo>
                  <a:lnTo>
                    <a:pt x="4" y="32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778" name="Freeform 194"/>
            <p:cNvSpPr>
              <a:spLocks/>
            </p:cNvSpPr>
            <p:nvPr/>
          </p:nvSpPr>
          <p:spPr bwMode="auto">
            <a:xfrm>
              <a:off x="1208" y="3357"/>
              <a:ext cx="25" cy="1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2" y="0"/>
                </a:cxn>
                <a:cxn ang="0">
                  <a:pos x="41" y="4"/>
                </a:cxn>
                <a:cxn ang="0">
                  <a:pos x="46" y="9"/>
                </a:cxn>
                <a:cxn ang="0">
                  <a:pos x="50" y="16"/>
                </a:cxn>
                <a:cxn ang="0">
                  <a:pos x="46" y="24"/>
                </a:cxn>
                <a:cxn ang="0">
                  <a:pos x="41" y="30"/>
                </a:cxn>
                <a:cxn ang="0">
                  <a:pos x="32" y="34"/>
                </a:cxn>
                <a:cxn ang="0">
                  <a:pos x="25" y="36"/>
                </a:cxn>
                <a:cxn ang="0">
                  <a:pos x="14" y="34"/>
                </a:cxn>
                <a:cxn ang="0">
                  <a:pos x="6" y="30"/>
                </a:cxn>
                <a:cxn ang="0">
                  <a:pos x="2" y="24"/>
                </a:cxn>
                <a:cxn ang="0">
                  <a:pos x="0" y="16"/>
                </a:cxn>
                <a:cxn ang="0">
                  <a:pos x="2" y="9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25" y="0"/>
                </a:cxn>
              </a:cxnLst>
              <a:rect l="0" t="0" r="r" b="b"/>
              <a:pathLst>
                <a:path w="50" h="36">
                  <a:moveTo>
                    <a:pt x="25" y="0"/>
                  </a:moveTo>
                  <a:lnTo>
                    <a:pt x="32" y="0"/>
                  </a:lnTo>
                  <a:lnTo>
                    <a:pt x="41" y="4"/>
                  </a:lnTo>
                  <a:lnTo>
                    <a:pt x="46" y="9"/>
                  </a:lnTo>
                  <a:lnTo>
                    <a:pt x="50" y="16"/>
                  </a:lnTo>
                  <a:lnTo>
                    <a:pt x="46" y="24"/>
                  </a:lnTo>
                  <a:lnTo>
                    <a:pt x="41" y="30"/>
                  </a:lnTo>
                  <a:lnTo>
                    <a:pt x="32" y="34"/>
                  </a:lnTo>
                  <a:lnTo>
                    <a:pt x="25" y="36"/>
                  </a:lnTo>
                  <a:lnTo>
                    <a:pt x="14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6"/>
                  </a:lnTo>
                  <a:lnTo>
                    <a:pt x="2" y="9"/>
                  </a:lnTo>
                  <a:lnTo>
                    <a:pt x="6" y="4"/>
                  </a:lnTo>
                  <a:lnTo>
                    <a:pt x="14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smile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563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/>
              <a:t>Кто такие исследователи?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r>
              <a:rPr lang="ru-RU" sz="4000" b="1"/>
              <a:t>Исследователь — человек, способствующий получению новых знаний и добывающий их сам.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Язык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ru-RU" u="sng" dirty="0" smtClean="0"/>
              <a:t> орган вкуса</a:t>
            </a:r>
            <a:endParaRPr lang="ru-RU" u="sng" dirty="0"/>
          </a:p>
        </p:txBody>
      </p:sp>
      <p:pic>
        <p:nvPicPr>
          <p:cNvPr id="4" name="Содержимое 3" descr="Окр.мир 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7493" y="2000240"/>
            <a:ext cx="5893635" cy="3929090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Глаза – орган зрения</a:t>
            </a:r>
          </a:p>
        </p:txBody>
      </p:sp>
      <p:pic>
        <p:nvPicPr>
          <p:cNvPr id="18436" name="Picture 4" descr="glaza-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1643050"/>
            <a:ext cx="8229600" cy="2286000"/>
          </a:xfrm>
          <a:noFill/>
          <a:ln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04800" y="3398838"/>
            <a:ext cx="79883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r>
              <a:rPr lang="ru-RU" sz="2400" b="1" dirty="0" smtClean="0"/>
              <a:t>Помогают </a:t>
            </a:r>
            <a:r>
              <a:rPr lang="ru-RU" sz="2400" b="1" dirty="0"/>
              <a:t>определить цвет, форму предметов, их движение, читать книги, смотреть </a:t>
            </a:r>
            <a:r>
              <a:rPr lang="ru-RU" sz="2400" b="1" dirty="0" smtClean="0"/>
              <a:t>телевизор.</a:t>
            </a:r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  <a:p>
            <a:r>
              <a:rPr lang="ru-RU" sz="2400" b="1" dirty="0" smtClean="0"/>
              <a:t> </a:t>
            </a:r>
            <a:endParaRPr lang="ru-RU" sz="2400" b="1" dirty="0"/>
          </a:p>
          <a:p>
            <a:pPr eaLnBrk="0" hangingPunct="0"/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Кожа – орган осязания</a:t>
            </a:r>
          </a:p>
        </p:txBody>
      </p:sp>
      <p:pic>
        <p:nvPicPr>
          <p:cNvPr id="16388" name="Picture 4" descr="руки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905000"/>
            <a:ext cx="4114800" cy="4495800"/>
          </a:xfrm>
          <a:noFill/>
          <a:ln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133600"/>
            <a:ext cx="47244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Кожа  позволяет нам </a:t>
            </a:r>
            <a:r>
              <a:rPr lang="ru-RU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ОСЯЗАТЬ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предметы, то есть  чувствовать их  свойства:</a:t>
            </a:r>
          </a:p>
          <a:p>
            <a:endParaRPr lang="ru-RU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холодный или теплый</a:t>
            </a:r>
          </a:p>
          <a:p>
            <a:endParaRPr lang="ru-RU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мягкий или жесткий</a:t>
            </a:r>
          </a:p>
          <a:p>
            <a:endParaRPr lang="ru-RU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   пушистый или гладкий</a:t>
            </a:r>
          </a:p>
          <a:p>
            <a:pPr eaLnBrk="0" hangingPunct="0">
              <a:spcBef>
                <a:spcPct val="50000"/>
              </a:spcBef>
              <a:buClr>
                <a:schemeClr val="hlink"/>
              </a:buClr>
            </a:pPr>
            <a:endParaRPr lang="ru-RU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Уши – орган слуха</a:t>
            </a:r>
          </a:p>
        </p:txBody>
      </p:sp>
      <p:pic>
        <p:nvPicPr>
          <p:cNvPr id="17412" name="Picture 4" descr="ухо 12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922463"/>
            <a:ext cx="3581400" cy="3868737"/>
          </a:xfrm>
          <a:noFill/>
          <a:ln/>
        </p:spPr>
      </p:pic>
      <p:sp>
        <p:nvSpPr>
          <p:cNvPr id="1741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600" dirty="0"/>
          </a:p>
          <a:p>
            <a:endParaRPr lang="ru-RU" sz="2600" dirty="0"/>
          </a:p>
          <a:p>
            <a:endParaRPr lang="ru-RU" sz="2600" dirty="0"/>
          </a:p>
          <a:p>
            <a:endParaRPr lang="ru-RU" sz="2600" dirty="0"/>
          </a:p>
          <a:p>
            <a:endParaRPr lang="ru-RU" sz="2600" dirty="0"/>
          </a:p>
          <a:p>
            <a:endParaRPr lang="ru-RU" sz="2600" dirty="0"/>
          </a:p>
          <a:p>
            <a:pPr>
              <a:buNone/>
            </a:pPr>
            <a:endParaRPr lang="ru-RU" dirty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211724">
            <a:off x="5354638" y="100488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Нос – орган обоняния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1600200"/>
            <a:ext cx="4038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 b="1"/>
              <a:t>  Чувствовать  запах пищи</a:t>
            </a:r>
          </a:p>
          <a:p>
            <a:pPr>
              <a:buFontTx/>
              <a:buChar char="•"/>
            </a:pPr>
            <a:endParaRPr lang="ru-RU" sz="2400" b="1"/>
          </a:p>
          <a:p>
            <a:pPr>
              <a:buFontTx/>
              <a:buChar char="•"/>
            </a:pPr>
            <a:r>
              <a:rPr lang="ru-RU" sz="2400" b="1"/>
              <a:t>   Чувствовать запах химических веществ</a:t>
            </a:r>
          </a:p>
          <a:p>
            <a:pPr>
              <a:buFontTx/>
              <a:buChar char="•"/>
            </a:pPr>
            <a:endParaRPr lang="ru-RU" sz="2400" b="1"/>
          </a:p>
          <a:p>
            <a:pPr>
              <a:buFontTx/>
              <a:buChar char="•"/>
            </a:pPr>
            <a:r>
              <a:rPr lang="ru-RU" sz="2400" b="1"/>
              <a:t> Чувствовать ароматы</a:t>
            </a:r>
          </a:p>
          <a:p>
            <a:pPr>
              <a:buFontTx/>
              <a:buChar char="•"/>
            </a:pPr>
            <a:endParaRPr lang="ru-RU" sz="2400" b="1"/>
          </a:p>
          <a:p>
            <a:pPr>
              <a:buFontTx/>
              <a:buChar char="•"/>
            </a:pPr>
            <a:r>
              <a:rPr lang="ru-RU" sz="2400" b="1"/>
              <a:t> Замечать неприятные запахи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371600"/>
            <a:ext cx="4876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45307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зрения</a:t>
            </a:r>
            <a:endParaRPr lang="ru-RU" dirty="0"/>
          </a:p>
        </p:txBody>
      </p:sp>
      <p:pic>
        <p:nvPicPr>
          <p:cNvPr id="14340" name="Picture 4" descr="таблица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bright="-18000" contrast="24000"/>
          </a:blip>
          <a:srcRect/>
          <a:stretch>
            <a:fillRect/>
          </a:stretch>
        </p:blipFill>
        <p:spPr>
          <a:xfrm>
            <a:off x="0" y="0"/>
            <a:ext cx="2438400" cy="6858000"/>
          </a:xfrm>
          <a:noFill/>
          <a:ln/>
        </p:spPr>
      </p:pic>
      <p:pic>
        <p:nvPicPr>
          <p:cNvPr id="14341" name="Picture 5" descr="таблица 2"/>
          <p:cNvPicPr>
            <a:picLocks noChangeAspect="1" noChangeArrowheads="1"/>
          </p:cNvPicPr>
          <p:nvPr/>
        </p:nvPicPr>
        <p:blipFill>
          <a:blip r:embed="rId3">
            <a:lum bright="-30000"/>
          </a:blip>
          <a:srcRect/>
          <a:stretch>
            <a:fillRect/>
          </a:stretch>
        </p:blipFill>
        <p:spPr bwMode="auto">
          <a:xfrm>
            <a:off x="6858000" y="0"/>
            <a:ext cx="228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2590800" y="457200"/>
            <a:ext cx="3733800" cy="2209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9142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Органы чувств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286000" y="1142984"/>
            <a:ext cx="4572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  <a:p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слуха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</a:t>
            </a: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вкуса</a:t>
            </a:r>
            <a:endParaRPr lang="ru-RU" sz="3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sz="3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осязания </a:t>
            </a:r>
          </a:p>
          <a:p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обоняния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104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Наши помощники </vt:lpstr>
      <vt:lpstr>Слайд 2</vt:lpstr>
      <vt:lpstr>Кто такие исследователи?</vt:lpstr>
      <vt:lpstr>Язык   орган вкуса</vt:lpstr>
      <vt:lpstr>Глаза – орган зрения</vt:lpstr>
      <vt:lpstr>Кожа – орган осязания</vt:lpstr>
      <vt:lpstr>Уши – орган слуха</vt:lpstr>
      <vt:lpstr>Нос – орган обоняния</vt:lpstr>
      <vt:lpstr> зрения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2011-08-20T17:01:34Z</dcterms:created>
  <dcterms:modified xsi:type="dcterms:W3CDTF">2011-08-20T17:39:46Z</dcterms:modified>
</cp:coreProperties>
</file>