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6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2A8A12-97B4-4322-8F66-6A054B1B361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31EE54-63CA-4E60-ABE3-0B7A60841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Литературное образование ребенка в семье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«Чтобы подготовить человека к самостоятельной  жизни надо ввести его в мир книг» (В.А. Сухомлинский)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242048" cy="20717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Литературное образование  является основой для развития любознательности, познавательных способностей и удовлетворение индивидуальных склонностей и интересов ребенка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96610" name="AutoShape 2" descr="&amp;Kcy;&amp;ncy;&amp;icy;&amp;gcy;&amp;icy; &amp;chcy;&amp;icy;&amp;tcy;&amp;acy;&amp;tcy;&amp;softcy; - &amp;scy;&amp;kcy;&amp;ucy;&amp;kcy;&amp;icy; &amp;ncy;&amp;iecy; &amp;zcy;&amp;ncy;&amp;acy;&amp;tcy;&amp;softcy; - &amp;Kcy;&amp;acy;&amp;rcy;&amp;tcy;&amp;icy;&amp;ncy;&amp;kcy;&amp;acy; 890/5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6612" name="Picture 4" descr="&amp;Dcy;&amp;iecy;&amp;tcy;&amp;scy;&amp;kcy;&amp;icy;&amp;iecy; &amp;tscy;&amp;iecy;&amp;ncy;&amp;tcy;&amp;rcy;&amp;ycy; &amp;dcy;&amp;lcy;&amp;yacy; &amp;rcy;&amp;acy;&amp;zcy;&amp;vcy;&amp;icy;&amp;tcy;&amp;icy;&amp;yacy; &amp;rcy;&amp;iecy;&amp;bcy;&amp;iecy;&amp;n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5500727" cy="279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&amp;Kcy;&amp;lcy;&amp;acy;&amp;scy;&amp;scy;&amp;icy;&amp;kcy;&amp;icy; &amp;ocy; &amp;kcy;&amp;ncy;&amp;icy;&amp;gcy;&amp;acy;&amp;khcy;: - &amp;Pcy;&amp;rcy;&amp;iecy;&amp;zcy;&amp;iecy;&amp;ncy;&amp;tcy;&amp;acy;&amp;tscy;&amp;icy;&amp;yacy; 3395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215238" cy="4071966"/>
          </a:xfrm>
          <a:prstGeom prst="rect">
            <a:avLst/>
          </a:prstGeom>
          <a:noFill/>
        </p:spPr>
      </p:pic>
      <p:pic>
        <p:nvPicPr>
          <p:cNvPr id="214020" name="Picture 4" descr="&amp;kcy;&amp;ncy;&amp;icy;&amp;gcy;&amp;icy; Stock Illustrations, Cliparts And Royalty Free &amp;kcy;&amp;ncy;&amp;icy;&amp;gcy;&amp;icy; Vec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0000">
            <a:off x="4954055" y="4951460"/>
            <a:ext cx="2233753" cy="166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42048" cy="3429024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/>
              <a:t>Спасибо за внимание</a:t>
            </a:r>
            <a:endParaRPr lang="ru-RU" sz="7200" i="1" dirty="0"/>
          </a:p>
        </p:txBody>
      </p:sp>
      <p:pic>
        <p:nvPicPr>
          <p:cNvPr id="4" name="Picture 2" descr="Shocked Face 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643314"/>
            <a:ext cx="2786082" cy="242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27146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Главная задача знакомства детей  с художественной литературой – воспитание интереса и любви к книге, стремление к  общению с ней , умение слушать и понимать художественный  текст, т.е .все  то что, что составляет основание, фундамент будущего взрослого талантливого читателя, литературно образованного  человека.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98658" name="Picture 2" descr="&amp;Kcy;&amp;acy;&amp;kcy; &amp;ncy;&amp;acy;&amp;ucy;&amp;chcy;&amp;icy;&amp;tcy;&amp;softcy; &amp;rcy;&amp;iecy;&amp;bcy;&amp;iecy;&amp;ncy;&amp;kcy;&amp;acy; &amp;chcy;&amp;icy;&amp;tcy;&amp;acy;&amp;tcy;&amp;softcy;. &amp;Scy; &amp;chcy;&amp;iecy;&amp;gcy;&amp;ocy; &amp;ncy;&amp;acy;&amp;chcy;&amp;icy;&amp;ncy;&amp;acy;&amp;tcy;&amp;softcy;. - Mamaplus.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429000"/>
            <a:ext cx="500066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Литературное образование в семье – это та основа, без  которой невозможно полноценное общественное воспитание и образование.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1382" name="Picture 6" descr="&amp;Kcy;&amp;acy;&amp;kcy;&amp;icy;&amp;iecy; &amp;kcy;&amp;ncy;&amp;icy;&amp;gcy;&amp;icy; &amp;chcy;&amp;icy;&amp;tcy;&amp;acy;&amp;tcy;&amp;softcy; &amp;dcy;&amp;iecy;&amp;tcy;&amp;ya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0000">
            <a:off x="4003918" y="4130240"/>
            <a:ext cx="3799264" cy="2279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6758006" cy="12858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Необходимо дома иметь хорошую библиотеку, и прежде всего из книг «повторного чтения», которым ребенок будет возвращаться(Д.С. Лихачев)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Musings &quot; Blog Archive &quot; Ceiling the D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6429420" cy="364333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Книги повторного чтения</a:t>
            </a:r>
            <a:endParaRPr lang="ru-RU" sz="4000" b="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1.Это сборники фольклорных песенок, </a:t>
            </a:r>
            <a:r>
              <a:rPr lang="ru-RU" sz="2800" dirty="0" err="1" smtClean="0"/>
              <a:t>потешек</a:t>
            </a:r>
            <a:r>
              <a:rPr lang="ru-RU" sz="2800" dirty="0" smtClean="0"/>
              <a:t>, различные  сборники сказок,</a:t>
            </a:r>
          </a:p>
          <a:p>
            <a:r>
              <a:rPr lang="ru-RU" sz="2800" dirty="0" smtClean="0"/>
              <a:t>народных и авторских. </a:t>
            </a:r>
            <a:endParaRPr lang="ru-RU" sz="2800" dirty="0"/>
          </a:p>
        </p:txBody>
      </p:sp>
      <p:pic>
        <p:nvPicPr>
          <p:cNvPr id="176132" name="Picture 4" descr="&amp;Scy;&amp;tcy;&amp;icy;&amp;khcy;&amp;icy;, &amp;scy;&amp;kcy;&amp;acy;&amp;zcy;&amp;kcy;&amp;icy;, &amp;pcy;&amp;ocy;&amp;tcy;&amp;iecy;&amp;shcy;&amp;kcy;&amp;icy; &amp;dcy;&amp;lcy;&amp;yacy; &amp;mcy;&amp;acy;&amp;lcy;&amp;ycy;&amp;shcy;&amp;iecy;&amp;jcy;, &amp;kcy;&amp;ucy;&amp;pcy;&amp;icy;&amp;tcy;&amp;softcy; &amp;kcy;&amp;ncy;&amp;icy;&amp;gcy;&amp;ucy; &amp;vcy; &amp;Kcy;&amp;icy;&amp;iecy;&amp;vcy;&amp;iecy;, &amp;Ucy;&amp;kcy;&amp;rcy;&amp;acy;&amp;icy;&amp;ncy;&amp;acy; &amp;tscy;&amp;iecy;&amp;ncy;&amp;ycy;, &amp;ocy;&amp;pcy;&amp;icy;&amp;scy;&amp;acy;&amp;ncy;&amp;icy;&amp;iecy;, &amp;fcy;&amp;ocy;&amp;tcy;&amp;ocy; 199612 &amp;Icy;&amp;ncy;&amp;tcy;&amp;iecy;&amp;rcy;&amp;ncy;&amp;iecy;&amp;tcy; &amp;mcy;&amp;acy;&amp;gcy;&amp;acy;&amp;zcy;&amp;icy;&amp;ncy; &amp;kcy;&amp;ncy;&amp;icy;&amp;gcy; - Yakaboo.u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701" b="12701"/>
          <a:stretch>
            <a:fillRect/>
          </a:stretch>
        </p:blipFill>
        <p:spPr bwMode="auto">
          <a:xfrm>
            <a:off x="785786" y="1071546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357562"/>
            <a:ext cx="3429000" cy="19202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2. Это книги о животных, природе, детях.</a:t>
            </a:r>
            <a:endParaRPr lang="ru-RU" sz="2800" dirty="0"/>
          </a:p>
        </p:txBody>
      </p:sp>
      <p:pic>
        <p:nvPicPr>
          <p:cNvPr id="192520" name="Picture 8" descr="&amp;Ocy;&amp;tcy;&amp;zcy;&amp;ycy;&amp;vcy; &amp;pcy;&amp;rcy;&amp;ocy; &amp;Kcy;&amp;ncy;&amp;icy;&amp;gcy;&amp;acy; &quot;&amp;Scy;&amp;kcy;&amp;acy;&amp;zcy;&amp;kcy;&amp;icy; &amp;icy; &amp;rcy;&amp;acy;&amp;scy;&amp;scy;&amp;kcy;&amp;acy;&amp;zcy;&amp;ycy; &amp;ocy; &amp;zhcy;&amp;icy;&amp;vcy;&amp;ocy;&amp;tcy;&amp;ncy;&amp;ycy;&amp;khcy;&quot;, &amp;Vcy;&amp;icy;&amp;tcy;&amp;acy;&amp;lcy;&amp;icy;&amp;jcy; &amp;Bcy;&amp;icy;&amp;acy;&amp;ncy;&amp;kcy;&amp;icy;: &quot;&amp;Pcy;&amp;ocy;&amp;chcy;&amp;iecy;&amp;mcy;&amp;ucy; &amp;scy;&amp;iecy;&amp;jcy;&amp;chcy;&amp;acy;&amp;scy; &amp;mcy;&amp;ncy;&amp;ocy;&amp;gcy;&amp;icy;&amp;iecy; &amp;zcy;&amp;acy;&amp;bcy;&amp;ycy;&amp;lcy;&amp;icy; &amp;pcy;&amp;rcy;&amp;ocy; &amp;ecy;&amp;tcy;&amp;ocy;&amp;gcy;&amp;ocy; &amp;acy;&amp;vcy;&amp;tcy;&amp;ocy;&amp;rcy;&amp;acy;?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461" b="16461"/>
          <a:stretch>
            <a:fillRect/>
          </a:stretch>
        </p:blipFill>
        <p:spPr bwMode="auto">
          <a:xfrm>
            <a:off x="714348" y="1000108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3.Это «веселые книжки и в первую очередь , поэтические сказки К.И. Чуковского, стихи Маршака , </a:t>
            </a:r>
            <a:r>
              <a:rPr lang="ru-RU" sz="2800" dirty="0" err="1" smtClean="0"/>
              <a:t>Заходера</a:t>
            </a:r>
            <a:r>
              <a:rPr lang="ru-RU" sz="2800" dirty="0" smtClean="0"/>
              <a:t> и другие.</a:t>
            </a:r>
            <a:endParaRPr lang="ru-RU" sz="2800" dirty="0"/>
          </a:p>
        </p:txBody>
      </p:sp>
      <p:pic>
        <p:nvPicPr>
          <p:cNvPr id="193540" name="Picture 4" descr="&amp;Scy;&amp;tcy;&amp;icy;&amp;khcy;&amp;icy; &amp;icy; &amp;scy;&amp;kcy;&amp;acy;&amp;zcy;&amp;kcy;&amp;i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230" b="82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4. А также научно- популярные, хорошо иллюстрированные энциклопедии  по всем отраслям </a:t>
            </a:r>
            <a:r>
              <a:rPr lang="ru-RU" sz="2800" dirty="0" smtClean="0"/>
              <a:t>знаний.</a:t>
            </a:r>
            <a:endParaRPr lang="ru-RU" sz="2800" dirty="0"/>
          </a:p>
        </p:txBody>
      </p:sp>
      <p:pic>
        <p:nvPicPr>
          <p:cNvPr id="194562" name="Picture 2" descr="&amp;Mcy;&amp;acy;&amp;gcy;&amp;acy;&amp;zcy;&amp;icy;&amp;ncy; &amp;Kcy;&amp;ncy;&amp;icy;&amp;g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901" b="1090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42048" cy="23574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Домашняя библиотека – это не только подбор круга чтения, но и создание особой  атмосферы  УВАЖЕНИЯ К КНИГЕ.</a:t>
            </a:r>
            <a:endParaRPr lang="ru-RU" sz="3600" dirty="0"/>
          </a:p>
        </p:txBody>
      </p:sp>
      <p:pic>
        <p:nvPicPr>
          <p:cNvPr id="195586" name="Picture 2" descr="&amp;Bcy;&amp;ocy;&amp;lcy;&amp;softcy;&amp;ncy;&amp;acy;&amp;yacy; &amp;tcy;&amp;iecy;&amp;mcy;&amp;acy; &amp;vcy; &amp;kcy;&amp;rcy;&amp;acy;&amp;scy;&amp;icy;&amp;vcy;&amp;ocy;&amp;mcy; &amp;ocy;&amp;fcy;&amp;ocy;&amp;rcy;&amp;mcy;&amp;lcy;&amp;iecy;&amp;ncy;&amp;icy;&amp;icy; :))) - Babyblog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6929485" cy="264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</TotalTime>
  <Words>196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Литературное образование ребенка в семье</vt:lpstr>
      <vt:lpstr>Главная задача знакомства детей  с художественной литературой – воспитание интереса и любви к книге, стремление к  общению с ней , умение слушать и понимать художественный  текст, т.е .все  то что, что составляет основание, фундамент будущего взрослого талантливого читателя, литературно образованного  человека.</vt:lpstr>
      <vt:lpstr>Литературное образование в семье – это та основа, без  которой невозможно полноценное общественное воспитание и образование.</vt:lpstr>
      <vt:lpstr> Необходимо дома иметь хорошую библиотеку, и прежде всего из книг «повторного чтения», которым ребенок будет возвращаться(Д.С. Лихачев)</vt:lpstr>
      <vt:lpstr>Книги повторного чтения</vt:lpstr>
      <vt:lpstr>Слайд 6</vt:lpstr>
      <vt:lpstr>Слайд 7</vt:lpstr>
      <vt:lpstr>Слайд 8</vt:lpstr>
      <vt:lpstr>Домашняя библиотека – это не только подбор круга чтения, но и создание особой  атмосферы  УВАЖЕНИЯ К КНИГЕ.</vt:lpstr>
      <vt:lpstr>Литературное образование  является основой для развития любознательности, познавательных способностей и удовлетворение индивидуальных склонностей и интересов ребенка.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образование ребенка в семье</dc:title>
  <dc:creator>pk</dc:creator>
  <cp:lastModifiedBy>pk</cp:lastModifiedBy>
  <cp:revision>15</cp:revision>
  <dcterms:created xsi:type="dcterms:W3CDTF">2015-02-14T19:43:08Z</dcterms:created>
  <dcterms:modified xsi:type="dcterms:W3CDTF">2015-02-14T21:33:35Z</dcterms:modified>
</cp:coreProperties>
</file>