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Оформление раздевалки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Смешарики</a:t>
            </a:r>
            <a:r>
              <a:rPr lang="ru-RU" dirty="0" smtClean="0"/>
              <a:t>)))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5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 err="1" smtClean="0"/>
              <a:t>Смешарики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186808" cy="36048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3604840"/>
          </a:xfrm>
        </p:spPr>
      </p:pic>
    </p:spTree>
    <p:extLst>
      <p:ext uri="{BB962C8B-B14F-4D97-AF65-F5344CB8AC3E}">
        <p14:creationId xmlns:p14="http://schemas.microsoft.com/office/powerpoint/2010/main" val="142912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2421"/>
            <a:ext cx="3803650" cy="28517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2421"/>
            <a:ext cx="3803650" cy="2851758"/>
          </a:xfrm>
        </p:spPr>
      </p:pic>
    </p:spTree>
    <p:extLst>
      <p:ext uri="{BB962C8B-B14F-4D97-AF65-F5344CB8AC3E}">
        <p14:creationId xmlns:p14="http://schemas.microsoft.com/office/powerpoint/2010/main" val="3480110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2421"/>
            <a:ext cx="3803650" cy="28517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2421"/>
            <a:ext cx="3803650" cy="2851758"/>
          </a:xfrm>
        </p:spPr>
      </p:pic>
    </p:spTree>
    <p:extLst>
      <p:ext uri="{BB962C8B-B14F-4D97-AF65-F5344CB8AC3E}">
        <p14:creationId xmlns:p14="http://schemas.microsoft.com/office/powerpoint/2010/main" val="397770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2421"/>
            <a:ext cx="3803650" cy="28517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2421"/>
            <a:ext cx="3803650" cy="2851758"/>
          </a:xfrm>
        </p:spPr>
      </p:pic>
    </p:spTree>
    <p:extLst>
      <p:ext uri="{BB962C8B-B14F-4D97-AF65-F5344CB8AC3E}">
        <p14:creationId xmlns:p14="http://schemas.microsoft.com/office/powerpoint/2010/main" val="133986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</TotalTime>
  <Words>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Оформление раздевалки</vt:lpstr>
      <vt:lpstr>Мои Смешарики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раздевалки</dc:title>
  <dc:creator>Людмила</dc:creator>
  <cp:lastModifiedBy>Людмила</cp:lastModifiedBy>
  <cp:revision>2</cp:revision>
  <dcterms:created xsi:type="dcterms:W3CDTF">2012-06-04T15:07:59Z</dcterms:created>
  <dcterms:modified xsi:type="dcterms:W3CDTF">2012-06-04T15:24:08Z</dcterms:modified>
</cp:coreProperties>
</file>