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0E775-D5C0-4C0E-B111-B439789A731F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94E02-C2B2-4416-B924-53E091C33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F6896-E3F5-4EAF-BAA8-5D8FDE82E625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8D7A8-0502-4353-98CD-EC8CB6D4A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C7EBB-8F2B-49AD-8B9E-E691E57635FC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EC4E2-CA21-4EFB-A203-011AAC3FD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CB4B7-B77C-4F3A-BA6B-294974853C65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8BB51-AB9C-4726-A433-D73D395F7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E8BA7-3A62-4B1C-9FC9-6FDAC38E2F15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12E71-AAFD-4516-9998-48F362C00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67D86-AEB2-49F1-A5A1-C860C8B2D419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DEEB1-BFDE-4969-9A0D-10EFCF46F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0F6C1-D3BA-4D58-9FB8-DCF6F605AB08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E1084-CBFC-452F-971C-D91377975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436A2-9033-489E-B4ED-21C44BC5CDDF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DFE91-89CF-4FA1-BE0C-B83995843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5C37A-728E-4B5F-BA4C-027AFDB20575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BE6D6-7FAE-4222-851F-20AB27753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BD1D7-DAB5-408B-BA8A-8856BA1A1CCA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1236F-46C1-46DA-A2E2-F309E39B6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22C3-4EEC-4017-AB98-1E26A075233A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924CD-06FC-43D3-9431-7E437191F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64A16B-5841-4EBC-91EC-41E891DCFB84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916C0F-D621-48B1-8F42-33063955D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51275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3" name="Picture 16" descr="http://img213.imageshack.us/img213/7910/05665cbdda8dd9m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07950" y="0"/>
            <a:ext cx="2447925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6" descr="http://img213.imageshack.us/img213/7910/05665cbdda8dd9m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04025" y="0"/>
            <a:ext cx="2447925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6" descr="http://img213.imageshack.us/img213/7910/05665cbdda8dd9m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04025" y="4459288"/>
            <a:ext cx="2447925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6" descr="http://img213.imageshack.us/img213/7910/05665cbdda8dd9m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107950" y="4459288"/>
            <a:ext cx="2447925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Вячеслав\Мои документы\My Mothers Work\ГО и ЧС\Правила поведения на воде весной\bf0c2fd03c93a5bcaa98728543fa02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">
            <a:off x="4500470" y="2842594"/>
            <a:ext cx="4033829" cy="263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339975" y="508476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Подготовила учитель начальных классов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МБОУ СОШ №68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Швырева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 Юлия Александровна</a:t>
            </a:r>
            <a:endParaRPr lang="ru-RU" dirty="0">
              <a:latin typeface="Georgia" pitchFamily="18" charset="0"/>
              <a:cs typeface="+mn-cs"/>
            </a:endParaRPr>
          </a:p>
        </p:txBody>
      </p:sp>
      <p:pic>
        <p:nvPicPr>
          <p:cNvPr id="6" name="Заголовок 3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28596" y="928670"/>
            <a:ext cx="8528050" cy="2365375"/>
          </a:xfrm>
        </p:spPr>
      </p:pic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85794"/>
            <a:ext cx="6929486" cy="549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Швырёва\Рабочий стол\012__1kopiya_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80000">
            <a:off x="4992344" y="3372760"/>
            <a:ext cx="3168180" cy="2737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Швырёва\Рабочий стол\besop_b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285860"/>
            <a:ext cx="3690942" cy="2432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Швырёва\Рабочий стол\stihi-dlja-detej-bezopasnost-na-ldu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">
            <a:off x="626959" y="3448123"/>
            <a:ext cx="3055990" cy="2520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r>
              <a:rPr lang="ru-RU" sz="2000" b="1" dirty="0" smtClean="0">
                <a:latin typeface="Georgia" pitchFamily="18" charset="0"/>
              </a:rPr>
              <a:t>Ребята, будьте осторожны  на водоёмах зимой!</a:t>
            </a:r>
            <a:endParaRPr lang="ru-RU" sz="2000" b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Georgia" pitchFamily="18" charset="0"/>
              </a:rPr>
              <a:t>Вот и в нашем классе прошёл классный час  </a:t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>« Осторожно, тонкий лёд!»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2050" name="Picture 2" descr="C:\Documents and Settings\Швырёва\Рабочий стол\фото ОСВОД\DSC023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-300000">
            <a:off x="389900" y="1543656"/>
            <a:ext cx="5038710" cy="4095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Швырёва\Рабочий стол\фото ОСВОД\DSC0234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500174"/>
            <a:ext cx="2828925" cy="1882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Швырёва\Рабочий стол\фото ОСВОД\DSC023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0000">
            <a:off x="5711819" y="3630521"/>
            <a:ext cx="2654209" cy="2082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Georgia" pitchFamily="18" charset="0"/>
              </a:rPr>
              <a:t>Ребята принимали самое активное участие в обсуждении темы об опасности на льду.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3074" name="Picture 2" descr="C:\Documents and Settings\Швырёва\Рабочий стол\фото ОСВОД\DSC023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680079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Швырёва\Рабочий стол\фото ОСВОД\DSC023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-480000">
            <a:off x="602729" y="854129"/>
            <a:ext cx="4351905" cy="3244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Швырёва\Рабочий стол\фото ОСВОД\DSC0235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420000">
            <a:off x="4104338" y="2734948"/>
            <a:ext cx="4041775" cy="3123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b="1" dirty="0" smtClean="0">
                <a:latin typeface="Georgia" pitchFamily="18" charset="0"/>
              </a:rPr>
              <a:t>Были выслушаны все версии и ответы  учащихся.</a:t>
            </a:r>
            <a:endParaRPr lang="ru-RU" sz="1800" b="1" dirty="0">
              <a:latin typeface="Georgia" pitchFamily="18" charset="0"/>
            </a:endParaRPr>
          </a:p>
        </p:txBody>
      </p:sp>
      <p:pic>
        <p:nvPicPr>
          <p:cNvPr id="5122" name="Picture 2" descr="C:\Documents and Settings\Швырёва\Рабочий стол\фото ОСВОД\DSC0235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633" r="5633"/>
          <a:stretch>
            <a:fillRect/>
          </a:stretch>
        </p:blipFill>
        <p:spPr bwMode="auto">
          <a:xfrm>
            <a:off x="1071538" y="642918"/>
            <a:ext cx="7072362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000108"/>
            <a:ext cx="7772400" cy="4768867"/>
          </a:xfrm>
        </p:spPr>
        <p:txBody>
          <a:bodyPr/>
          <a:lstStyle/>
          <a:p>
            <a:r>
              <a:rPr lang="ru-RU" sz="1600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857232"/>
            <a:ext cx="800105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Если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под вами проломился лёд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под вами проломился лед, сохраняйте спокойствие. Постарайтесь сбросить рюкзак и другие вещи, мешающие вам.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Ложитесь на спину или живот, широко расставив руки и ноги. Если вы были на лыжах, то попытайтесь лечь на них и отползти в ту сторону, откуда вы пришли. Лыжные палки нужно держать посередине, используя для фиксации вашего положения и страховки.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сли вы оказались в воде, отбросьте все тяжелые вещи в сторону.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Пытайтесь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удержаться на поверхности и вылезти на лед. Для этого втыкайте лыжную палку или нож в кромку льда и, опираясь на них, выбирайтесь на поверхность. В узкой полынье лучше лечь горизонтально, чтобы упереться ногами в лед, либо просто делайте плавательные движения.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вам удалось упереться ногами и руками в лед, перекатитесь в сторону и отползите подальше от полыньи. Как правило, в месте провала кромка льда достаточно слабая. Поэтому сначала лед придется подламывать руками или подручными средствами, пока вы не доберетесь до твердой поверхности. Одновременно следует громко звать на помощь.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Вячеслав\Мои документы\My Mothers Work\ГО и ЧС\Правила поведения на воде весной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7416823" cy="556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lum bright="-6000" contrast="-4000"/>
          </a:blip>
          <a:srcRect/>
          <a:stretch>
            <a:fillRect/>
          </a:stretch>
        </p:blipFill>
        <p:spPr>
          <a:xfrm>
            <a:off x="785786" y="1357298"/>
            <a:ext cx="7539062" cy="498478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Ребята рискуют угодить в беду,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играя в подобных местах</a:t>
            </a:r>
            <a:endParaRPr lang="ru-RU" sz="2400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899592" y="980729"/>
            <a:ext cx="734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6600" y="260350"/>
            <a:ext cx="263214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539750" y="1700213"/>
            <a:ext cx="7993063" cy="4245084"/>
            <a:chOff x="539552" y="260648"/>
            <a:chExt cx="7992888" cy="517085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39552" y="260648"/>
              <a:ext cx="7992888" cy="48736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 smtClean="0">
                  <a:latin typeface="Monotype Corsiva" pitchFamily="66" charset="0"/>
                </a:rPr>
                <a:t> </a:t>
              </a:r>
              <a:endParaRPr lang="ru-RU" sz="2000" dirty="0">
                <a:solidFill>
                  <a:srgbClr val="0070C0"/>
                </a:solidFill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2699792" y="4869160"/>
              <a:ext cx="3628503" cy="562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dirty="0" smtClean="0">
                  <a:latin typeface="Monotype Corsiva" pitchFamily="66" charset="0"/>
                </a:rPr>
                <a:t> </a:t>
              </a:r>
              <a:endParaRPr lang="ru-RU" sz="2400" b="1" dirty="0">
                <a:latin typeface="Monotype Corsiva" pitchFamily="66" charset="0"/>
              </a:endParaRPr>
            </a:p>
          </p:txBody>
        </p:sp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/>
          <a:stretch>
            <a:fillRect/>
          </a:stretch>
        </p:blipFill>
        <p:spPr>
          <a:xfrm>
            <a:off x="1000100" y="1214422"/>
            <a:ext cx="6977062" cy="4930775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Лёд на водоёмах очень опасен!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27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1071538" y="928670"/>
            <a:ext cx="6889752" cy="5143536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2000" b="1" dirty="0" smtClean="0">
                <a:latin typeface="Georgia" pitchFamily="18" charset="0"/>
              </a:rPr>
              <a:t>Обратите внимание на важные правила!</a:t>
            </a:r>
            <a:endParaRPr lang="ru-RU" sz="2000" b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28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1000100" y="857232"/>
            <a:ext cx="7112617" cy="5310202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29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1071538" y="785794"/>
            <a:ext cx="7072332" cy="5280265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33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928662" y="714356"/>
            <a:ext cx="7347202" cy="5419740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30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785786" y="714356"/>
            <a:ext cx="7545171" cy="5429288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Фокина Л. П. Шаблон (фон) презентации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(фон) презентации9</Template>
  <TotalTime>57</TotalTime>
  <Words>265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Фокина Л. П. Шаблон (фон) презентации9</vt:lpstr>
      <vt:lpstr>Слайд 1</vt:lpstr>
      <vt:lpstr>Слайд 2</vt:lpstr>
      <vt:lpstr>Ребята рискуют угодить в беду,  играя в подобных местах</vt:lpstr>
      <vt:lpstr>Лёд на водоёмах очень опасен!</vt:lpstr>
      <vt:lpstr>Обратите внимание на важные правила!</vt:lpstr>
      <vt:lpstr>Слайд 6</vt:lpstr>
      <vt:lpstr>Слайд 7</vt:lpstr>
      <vt:lpstr>Слайд 8</vt:lpstr>
      <vt:lpstr>Слайд 9</vt:lpstr>
      <vt:lpstr>Слайд 10</vt:lpstr>
      <vt:lpstr>Ребята, будьте осторожны  на водоёмах зимой!</vt:lpstr>
      <vt:lpstr>Вот и в нашем классе прошёл классный час   « Осторожно, тонкий лёд!»</vt:lpstr>
      <vt:lpstr>Ребята принимали самое активное участие в обсуждении темы об опасности на льду.</vt:lpstr>
      <vt:lpstr>Слайд 14</vt:lpstr>
      <vt:lpstr>Слайд 15</vt:lpstr>
      <vt:lpstr>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Швырёва</cp:lastModifiedBy>
  <cp:revision>8</cp:revision>
  <dcterms:created xsi:type="dcterms:W3CDTF">2013-07-10T06:44:58Z</dcterms:created>
  <dcterms:modified xsi:type="dcterms:W3CDTF">2013-12-05T10:45:11Z</dcterms:modified>
</cp:coreProperties>
</file>