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CC9CF9A-F576-4549-B36B-D350F582CC4C}" type="datetimeFigureOut">
              <a:rPr lang="ru-RU"/>
              <a:pPr>
                <a:defRPr/>
              </a:pPr>
              <a:t>11.05.2015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BB49106-7EAF-4CAE-A874-F189FE616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874399-D34E-4559-9840-05378B3CF5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32B1D7-94FB-4C17-ABAD-DB1D066DA5F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9B1E0-D841-4A6C-994C-B11538DDB5EE}" type="datetimeFigureOut">
              <a:rPr lang="ru-RU"/>
              <a:pPr>
                <a:defRPr/>
              </a:pPr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C65A-B427-4DFF-8ADA-AAC2F3706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E5BCE-BDC6-43CC-A1D6-C9B99ADD914C}" type="datetimeFigureOut">
              <a:rPr lang="ru-RU"/>
              <a:pPr>
                <a:defRPr/>
              </a:pPr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D26D2-838A-4B3E-BE6B-437B6E3C5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06142-FC76-4A10-BA44-7A89A7BF960F}" type="datetimeFigureOut">
              <a:rPr lang="ru-RU"/>
              <a:pPr>
                <a:defRPr/>
              </a:pPr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C9E80-E2A9-49D5-AED7-176C046FA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573-EA0C-4F68-9183-72B587C786CB}" type="datetimeFigureOut">
              <a:rPr lang="ru-RU"/>
              <a:pPr>
                <a:defRPr/>
              </a:pPr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6F5D8-E3A3-448A-9293-1AD20FC7E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1538-06A1-434D-82A5-EF9B55603AC5}" type="datetimeFigureOut">
              <a:rPr lang="ru-RU"/>
              <a:pPr>
                <a:defRPr/>
              </a:pPr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615CB-0891-4B17-AC6D-3E0F4B114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0E4A4-FBAC-4F3C-9ABE-C05649A845D7}" type="datetimeFigureOut">
              <a:rPr lang="ru-RU"/>
              <a:pPr>
                <a:defRPr/>
              </a:pPr>
              <a:t>11.05.2015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0C037-02BB-4821-A338-B21EA2F45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B87C8-346F-4D10-BB2E-A8B4EA9C3208}" type="datetimeFigureOut">
              <a:rPr lang="ru-RU"/>
              <a:pPr>
                <a:defRPr/>
              </a:pPr>
              <a:t>11.05.2015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1722D-C1FD-4D45-B1A5-B4EC48D48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6B602-A2DD-47B6-9059-4DE1DA58C2A3}" type="datetimeFigureOut">
              <a:rPr lang="ru-RU"/>
              <a:pPr>
                <a:defRPr/>
              </a:pPr>
              <a:t>11.05.2015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11A47-F719-4F32-8D0A-69530E59A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ABC7C-16B3-47E3-99FE-B22005FDE6AA}" type="datetimeFigureOut">
              <a:rPr lang="ru-RU"/>
              <a:pPr>
                <a:defRPr/>
              </a:pPr>
              <a:t>11.05.2015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E2DAF-3696-4235-B3FD-E147B1214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9F62E-F2FD-4EA4-8A03-2F4367369EAF}" type="datetimeFigureOut">
              <a:rPr lang="ru-RU"/>
              <a:pPr>
                <a:defRPr/>
              </a:pPr>
              <a:t>11.05.2015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C34C1-FE98-41D4-BA3E-34BD9C699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98251-ABF7-4869-A582-550ECCFA21E0}" type="datetimeFigureOut">
              <a:rPr lang="ru-RU"/>
              <a:pPr>
                <a:defRPr/>
              </a:pPr>
              <a:t>11.05.2015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43FDF-1290-4707-B5E3-4F02309F9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0B08F1-FC6E-48EF-94B2-9434BDA00B0F}" type="datetimeFigureOut">
              <a:rPr lang="ru-RU"/>
              <a:pPr>
                <a:defRPr/>
              </a:pPr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D8BD50-5AE3-411C-925C-B7C44E5E6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9" descr="0fc26b21e0f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22"/>
          <p:cNvSpPr txBox="1">
            <a:spLocks noChangeArrowheads="1"/>
          </p:cNvSpPr>
          <p:nvPr/>
        </p:nvSpPr>
        <p:spPr bwMode="auto">
          <a:xfrm>
            <a:off x="785813" y="4857750"/>
            <a:ext cx="7743825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sz="3200" b="1">
                <a:solidFill>
                  <a:srgbClr val="0070C0"/>
                </a:solidFill>
                <a:latin typeface="Bookman Old Style" pitchFamily="18" charset="0"/>
              </a:rPr>
              <a:t>НАЧИНАЕМ МЫ СЧИТАТЬ !</a:t>
            </a:r>
          </a:p>
          <a:p>
            <a:pPr algn="r"/>
            <a:r>
              <a:rPr lang="ru-RU" sz="2400">
                <a:latin typeface="Cambria" pitchFamily="18" charset="0"/>
              </a:rPr>
              <a:t> </a:t>
            </a:r>
          </a:p>
          <a:p>
            <a:r>
              <a:rPr lang="ru-RU" b="1">
                <a:solidFill>
                  <a:srgbClr val="17375E"/>
                </a:solidFill>
                <a:latin typeface="Calibri" pitchFamily="34" charset="0"/>
              </a:rPr>
              <a:t>Презентацию подготовила  воспитатель Никулина Юлия Анатольевна.</a:t>
            </a:r>
          </a:p>
          <a:p>
            <a:r>
              <a:rPr lang="ru-RU" b="1">
                <a:solidFill>
                  <a:srgbClr val="17375E"/>
                </a:solidFill>
                <a:latin typeface="Calibri" pitchFamily="34" charset="0"/>
              </a:rPr>
              <a:t>                                                    201</a:t>
            </a:r>
            <a:r>
              <a:rPr lang="en-US" b="1">
                <a:solidFill>
                  <a:srgbClr val="17375E"/>
                </a:solidFill>
                <a:latin typeface="Calibri" pitchFamily="34" charset="0"/>
              </a:rPr>
              <a:t>5</a:t>
            </a:r>
            <a:r>
              <a:rPr lang="ru-RU" b="1">
                <a:solidFill>
                  <a:srgbClr val="17375E"/>
                </a:solidFill>
                <a:latin typeface="Calibri" pitchFamily="34" charset="0"/>
              </a:rPr>
              <a:t> год</a:t>
            </a:r>
          </a:p>
          <a:p>
            <a:endParaRPr lang="ru-RU" b="1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015234">
            <a:off x="418525" y="1219309"/>
            <a:ext cx="1411888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1,</a:t>
            </a:r>
          </a:p>
        </p:txBody>
      </p:sp>
      <p:sp>
        <p:nvSpPr>
          <p:cNvPr id="6" name="Прямоугольник 5"/>
          <p:cNvSpPr/>
          <p:nvPr/>
        </p:nvSpPr>
        <p:spPr>
          <a:xfrm rot="21012061">
            <a:off x="1419422" y="2416668"/>
            <a:ext cx="891591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2,</a:t>
            </a:r>
          </a:p>
        </p:txBody>
      </p:sp>
      <p:sp>
        <p:nvSpPr>
          <p:cNvPr id="7" name="Прямоугольник 6"/>
          <p:cNvSpPr/>
          <p:nvPr/>
        </p:nvSpPr>
        <p:spPr>
          <a:xfrm rot="20945783">
            <a:off x="2004450" y="1343084"/>
            <a:ext cx="891591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3,</a:t>
            </a:r>
          </a:p>
        </p:txBody>
      </p:sp>
      <p:sp>
        <p:nvSpPr>
          <p:cNvPr id="8" name="Прямоугольник 7"/>
          <p:cNvSpPr/>
          <p:nvPr/>
        </p:nvSpPr>
        <p:spPr>
          <a:xfrm rot="21176410">
            <a:off x="3131840" y="836712"/>
            <a:ext cx="891591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4,</a:t>
            </a:r>
          </a:p>
        </p:txBody>
      </p:sp>
      <p:sp>
        <p:nvSpPr>
          <p:cNvPr id="9" name="Прямоугольник 8"/>
          <p:cNvSpPr/>
          <p:nvPr/>
        </p:nvSpPr>
        <p:spPr>
          <a:xfrm rot="20900534">
            <a:off x="3084272" y="2345221"/>
            <a:ext cx="1502335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5…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43375" y="0"/>
            <a:ext cx="50006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Государственное бюджетное дошкольное общеобразовательное учреждение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детский сад  № 141 комбинированного типа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Выборгского района  г.Санкт-Петербурга</a:t>
            </a:r>
            <a:endParaRPr lang="ru-RU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071688" y="928688"/>
            <a:ext cx="5143500" cy="3714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86188" y="357188"/>
            <a:ext cx="1643062" cy="14287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1500" y="1500188"/>
            <a:ext cx="871538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4375" y="4143375"/>
            <a:ext cx="7143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00438" y="4929188"/>
            <a:ext cx="71437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24582" name="Прямоугольник 17"/>
          <p:cNvSpPr>
            <a:spLocks noChangeArrowheads="1"/>
          </p:cNvSpPr>
          <p:nvPr/>
        </p:nvSpPr>
        <p:spPr bwMode="auto">
          <a:xfrm flipH="1">
            <a:off x="8001000" y="1928813"/>
            <a:ext cx="714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632523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57938" y="4857750"/>
            <a:ext cx="78581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5</a:t>
            </a:r>
          </a:p>
        </p:txBody>
      </p:sp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28798" t="46510" r="53612" b="4008"/>
          <a:stretch>
            <a:fillRect/>
          </a:stretch>
        </p:blipFill>
        <p:spPr bwMode="auto">
          <a:xfrm rot="2624902">
            <a:off x="2551113" y="1868488"/>
            <a:ext cx="1338262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28798" t="46510" r="53612" b="4008"/>
          <a:stretch>
            <a:fillRect/>
          </a:stretch>
        </p:blipFill>
        <p:spPr bwMode="auto">
          <a:xfrm rot="3887340">
            <a:off x="3898901" y="1497012"/>
            <a:ext cx="1338262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28798" t="46510" r="53612" b="4008"/>
          <a:stretch>
            <a:fillRect/>
          </a:stretch>
        </p:blipFill>
        <p:spPr bwMode="auto">
          <a:xfrm rot="3887340">
            <a:off x="5408612" y="1797051"/>
            <a:ext cx="1338263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28798" t="46510" r="53612" b="4008"/>
          <a:stretch>
            <a:fillRect/>
          </a:stretch>
        </p:blipFill>
        <p:spPr bwMode="auto">
          <a:xfrm rot="3887340">
            <a:off x="3551238" y="2725738"/>
            <a:ext cx="1338262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28798" t="46510" r="53612" b="4008"/>
          <a:stretch>
            <a:fillRect/>
          </a:stretch>
        </p:blipFill>
        <p:spPr bwMode="auto">
          <a:xfrm rot="3887340">
            <a:off x="5122863" y="2868613"/>
            <a:ext cx="1338262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8.81332E-7 L -0.23629 -0.671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-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71750" y="571500"/>
            <a:ext cx="4214813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715250" y="4500563"/>
            <a:ext cx="808038" cy="15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atin typeface="+mj-lt"/>
              </a:rPr>
              <a:t>4</a:t>
            </a:r>
          </a:p>
        </p:txBody>
      </p:sp>
      <p:sp>
        <p:nvSpPr>
          <p:cNvPr id="17" name="Овал 16"/>
          <p:cNvSpPr/>
          <p:nvPr/>
        </p:nvSpPr>
        <p:spPr>
          <a:xfrm>
            <a:off x="3786188" y="5000625"/>
            <a:ext cx="1643062" cy="14287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15250" y="1500188"/>
            <a:ext cx="808038" cy="15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atin typeface="+mj-lt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1563" y="1285875"/>
            <a:ext cx="808037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atin typeface="+mj-lt"/>
              </a:rPr>
              <a:t>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43000" y="4500563"/>
            <a:ext cx="808038" cy="15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atin typeface="+mj-lt"/>
              </a:rPr>
              <a:t>3</a:t>
            </a:r>
          </a:p>
        </p:txBody>
      </p:sp>
      <p:pic>
        <p:nvPicPr>
          <p:cNvPr id="18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58" t="3375" r="20000" b="22383"/>
          <a:stretch>
            <a:fillRect/>
          </a:stretch>
        </p:blipFill>
        <p:spPr bwMode="auto">
          <a:xfrm>
            <a:off x="3071813" y="828675"/>
            <a:ext cx="20002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58" t="3375" r="20000" b="22383"/>
          <a:stretch>
            <a:fillRect/>
          </a:stretch>
        </p:blipFill>
        <p:spPr bwMode="auto">
          <a:xfrm>
            <a:off x="4786313" y="1857375"/>
            <a:ext cx="18446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58" t="3375" r="20000" b="22383"/>
          <a:stretch>
            <a:fillRect/>
          </a:stretch>
        </p:blipFill>
        <p:spPr bwMode="auto">
          <a:xfrm>
            <a:off x="3143250" y="2549525"/>
            <a:ext cx="1928813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33073 0.0525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yorgonestoridis.com/wp-content/uploads/2011/09/SnowWhite3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24175"/>
            <a:ext cx="38163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539552" y="188640"/>
            <a:ext cx="824440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317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Cambria" pitchFamily="18" charset="0"/>
                <a:cs typeface="Arial"/>
              </a:rPr>
              <a:t>Соедини цифры по порядку и ты узнаешь, что держит гномик в руках</a:t>
            </a:r>
          </a:p>
        </p:txBody>
      </p:sp>
      <p:sp>
        <p:nvSpPr>
          <p:cNvPr id="26627" name="Прямоугольник 21"/>
          <p:cNvSpPr>
            <a:spLocks noChangeArrowheads="1"/>
          </p:cNvSpPr>
          <p:nvPr/>
        </p:nvSpPr>
        <p:spPr bwMode="auto">
          <a:xfrm>
            <a:off x="3348038" y="4221163"/>
            <a:ext cx="298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.</a:t>
            </a:r>
          </a:p>
        </p:txBody>
      </p:sp>
      <p:sp>
        <p:nvSpPr>
          <p:cNvPr id="26628" name="Прямоугольник 22"/>
          <p:cNvSpPr>
            <a:spLocks noChangeArrowheads="1"/>
          </p:cNvSpPr>
          <p:nvPr/>
        </p:nvSpPr>
        <p:spPr bwMode="auto">
          <a:xfrm>
            <a:off x="3132138" y="1412875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2</a:t>
            </a:r>
          </a:p>
        </p:txBody>
      </p:sp>
      <p:sp>
        <p:nvSpPr>
          <p:cNvPr id="26629" name="Прямоугольник 23"/>
          <p:cNvSpPr>
            <a:spLocks noChangeArrowheads="1"/>
          </p:cNvSpPr>
          <p:nvPr/>
        </p:nvSpPr>
        <p:spPr bwMode="auto">
          <a:xfrm>
            <a:off x="5867400" y="1412875"/>
            <a:ext cx="314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3</a:t>
            </a:r>
          </a:p>
        </p:txBody>
      </p:sp>
      <p:sp>
        <p:nvSpPr>
          <p:cNvPr id="26630" name="Прямоугольник 24"/>
          <p:cNvSpPr>
            <a:spLocks noChangeArrowheads="1"/>
          </p:cNvSpPr>
          <p:nvPr/>
        </p:nvSpPr>
        <p:spPr bwMode="auto">
          <a:xfrm>
            <a:off x="5867400" y="2781300"/>
            <a:ext cx="357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4</a:t>
            </a:r>
          </a:p>
        </p:txBody>
      </p:sp>
      <p:sp>
        <p:nvSpPr>
          <p:cNvPr id="26631" name="Прямоугольник 25"/>
          <p:cNvSpPr>
            <a:spLocks noChangeArrowheads="1"/>
          </p:cNvSpPr>
          <p:nvPr/>
        </p:nvSpPr>
        <p:spPr bwMode="auto">
          <a:xfrm>
            <a:off x="3203575" y="2781300"/>
            <a:ext cx="357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5</a:t>
            </a:r>
          </a:p>
        </p:txBody>
      </p:sp>
      <p:sp>
        <p:nvSpPr>
          <p:cNvPr id="26632" name="Прямоугольник 26"/>
          <p:cNvSpPr>
            <a:spLocks noChangeArrowheads="1"/>
          </p:cNvSpPr>
          <p:nvPr/>
        </p:nvSpPr>
        <p:spPr bwMode="auto">
          <a:xfrm>
            <a:off x="3492500" y="443706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1</a:t>
            </a:r>
          </a:p>
        </p:txBody>
      </p:sp>
      <p:sp>
        <p:nvSpPr>
          <p:cNvPr id="26633" name="Прямоугольник 27"/>
          <p:cNvSpPr>
            <a:spLocks noChangeArrowheads="1"/>
          </p:cNvSpPr>
          <p:nvPr/>
        </p:nvSpPr>
        <p:spPr bwMode="auto">
          <a:xfrm>
            <a:off x="3348038" y="1268413"/>
            <a:ext cx="2984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.</a:t>
            </a:r>
          </a:p>
        </p:txBody>
      </p:sp>
      <p:sp>
        <p:nvSpPr>
          <p:cNvPr id="26634" name="Прямоугольник 28"/>
          <p:cNvSpPr>
            <a:spLocks noChangeArrowheads="1"/>
          </p:cNvSpPr>
          <p:nvPr/>
        </p:nvSpPr>
        <p:spPr bwMode="auto">
          <a:xfrm>
            <a:off x="5651500" y="1268413"/>
            <a:ext cx="1444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.</a:t>
            </a:r>
          </a:p>
        </p:txBody>
      </p:sp>
      <p:sp>
        <p:nvSpPr>
          <p:cNvPr id="26635" name="Прямоугольник 29"/>
          <p:cNvSpPr>
            <a:spLocks noChangeArrowheads="1"/>
          </p:cNvSpPr>
          <p:nvPr/>
        </p:nvSpPr>
        <p:spPr bwMode="auto">
          <a:xfrm>
            <a:off x="5651500" y="2636838"/>
            <a:ext cx="288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.</a:t>
            </a:r>
          </a:p>
        </p:txBody>
      </p:sp>
      <p:sp>
        <p:nvSpPr>
          <p:cNvPr id="26636" name="Прямоугольник 49"/>
          <p:cNvSpPr>
            <a:spLocks noChangeArrowheads="1"/>
          </p:cNvSpPr>
          <p:nvPr/>
        </p:nvSpPr>
        <p:spPr bwMode="auto">
          <a:xfrm>
            <a:off x="3419475" y="2636838"/>
            <a:ext cx="215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.</a:t>
            </a: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5795963" y="1773238"/>
            <a:ext cx="0" cy="12239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3563938" y="1700213"/>
            <a:ext cx="216058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>
            <a:off x="3635375" y="3068638"/>
            <a:ext cx="20891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V="1">
            <a:off x="3492500" y="1773238"/>
            <a:ext cx="4763" cy="28082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6" name="Picture 12" descr="http://davarelohim.com.br/wp-content/uploads/2010/04/mauritius-flag-picture-i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268413"/>
            <a:ext cx="33051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c395745367f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19475" y="2205038"/>
            <a:ext cx="30241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 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Молодцы!</a:t>
            </a:r>
          </a:p>
        </p:txBody>
      </p:sp>
      <p:pic>
        <p:nvPicPr>
          <p:cNvPr id="27651" name="Рисунок 7" descr="b8da4684b56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57" t="11298" r="10397" b="10583"/>
          <a:stretch>
            <a:fillRect/>
          </a:stretch>
        </p:blipFill>
        <p:spPr bwMode="auto">
          <a:xfrm rot="3258810">
            <a:off x="3503612" y="555626"/>
            <a:ext cx="1135063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39750" y="1557338"/>
            <a:ext cx="1295400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dirty="0">
                <a:latin typeface="+mj-lt"/>
              </a:rPr>
              <a:t>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40200" y="1557338"/>
            <a:ext cx="1008063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dirty="0">
                <a:latin typeface="+mj-lt"/>
              </a:rPr>
              <a:t>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39975" y="1557338"/>
            <a:ext cx="1008063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dirty="0">
                <a:latin typeface="+mj-lt"/>
              </a:rPr>
              <a:t>2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 flipH="1">
            <a:off x="5867400" y="1557338"/>
            <a:ext cx="100806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0" b="1">
                <a:latin typeface="Calibri" pitchFamily="34" charset="0"/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67625" y="1557338"/>
            <a:ext cx="1008063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dirty="0">
                <a:latin typeface="+mj-lt"/>
              </a:rPr>
              <a:t>5</a:t>
            </a:r>
          </a:p>
        </p:txBody>
      </p:sp>
      <p:sp>
        <p:nvSpPr>
          <p:cNvPr id="3079" name="Заголовок 11"/>
          <p:cNvSpPr>
            <a:spLocks noGrp="1"/>
          </p:cNvSpPr>
          <p:nvPr>
            <p:ph type="title"/>
          </p:nvPr>
        </p:nvSpPr>
        <p:spPr>
          <a:xfrm>
            <a:off x="2411413" y="333375"/>
            <a:ext cx="4681537" cy="1362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</a:rPr>
              <a:t>НАЗОВИ ЦИФРЫ</a:t>
            </a:r>
          </a:p>
        </p:txBody>
      </p:sp>
      <p:sp>
        <p:nvSpPr>
          <p:cNvPr id="16391" name="Текст 10"/>
          <p:cNvSpPr>
            <a:spLocks noGrp="1"/>
          </p:cNvSpPr>
          <p:nvPr>
            <p:ph type="body" idx="1"/>
          </p:nvPr>
        </p:nvSpPr>
        <p:spPr>
          <a:xfrm>
            <a:off x="395288" y="4724400"/>
            <a:ext cx="5832475" cy="1141413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Посчитай в прямом и обратном порядке</a:t>
            </a:r>
          </a:p>
        </p:txBody>
      </p:sp>
      <p:pic>
        <p:nvPicPr>
          <p:cNvPr id="16392" name="Picture 4" descr="http://stat18.privet.ru/lr/0a3045544f6d69b904c4796b9acb20d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622892">
            <a:off x="300038" y="92075"/>
            <a:ext cx="1681162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6" descr="http://panteon.moy.su/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15280">
            <a:off x="7380288" y="404813"/>
            <a:ext cx="1057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4" descr="http://img-fotki.yandex.ru/get/6203/132373940.6fe/0_860b9_c2d7f1b5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3333750"/>
            <a:ext cx="25209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4000" b="1" smtClean="0">
                <a:solidFill>
                  <a:srgbClr val="7030A0"/>
                </a:solidFill>
              </a:rPr>
              <a:t>ПОСТАВЬ ЦИФРЫ ПО ПОРЯДКУ</a:t>
            </a:r>
          </a:p>
        </p:txBody>
      </p:sp>
      <p:pic>
        <p:nvPicPr>
          <p:cNvPr id="17410" name="Picture 4" descr="http://kyrios.org.ua/images/stories/prytchi/kulj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41438"/>
            <a:ext cx="183515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http://kyrios.org.ua/images/stories/prytchi/kulj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91680" y="1340768"/>
            <a:ext cx="1834585" cy="2512716"/>
          </a:xfrm>
          <a:prstGeom prst="rect">
            <a:avLst/>
          </a:prstGeom>
          <a:noFill/>
        </p:spPr>
      </p:pic>
      <p:pic>
        <p:nvPicPr>
          <p:cNvPr id="20" name="Picture 4" descr="http://kyrios.org.ua/images/stories/prytchi/kulj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19872" y="1196752"/>
            <a:ext cx="1834585" cy="2512716"/>
          </a:xfrm>
          <a:prstGeom prst="rect">
            <a:avLst/>
          </a:prstGeom>
          <a:noFill/>
        </p:spPr>
      </p:pic>
      <p:pic>
        <p:nvPicPr>
          <p:cNvPr id="21" name="Picture 4" descr="http://kyrios.org.ua/images/stories/prytchi/kulj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739283">
            <a:off x="5107003" y="1219542"/>
            <a:ext cx="1834585" cy="2512716"/>
          </a:xfrm>
          <a:prstGeom prst="rect">
            <a:avLst/>
          </a:prstGeom>
          <a:noFill/>
        </p:spPr>
      </p:pic>
      <p:pic>
        <p:nvPicPr>
          <p:cNvPr id="22" name="Picture 4" descr="http://kyrios.org.ua/images/stories/prytchi/kulj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76289">
            <a:off x="6786563" y="1346188"/>
            <a:ext cx="1834585" cy="251271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771775" y="3860800"/>
            <a:ext cx="808038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84888" y="4005263"/>
            <a:ext cx="808037" cy="15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16013" y="4797425"/>
            <a:ext cx="808037" cy="1570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740650" y="4724400"/>
            <a:ext cx="808038" cy="1570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27538" y="4941888"/>
            <a:ext cx="808037" cy="156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rgbClr val="FF0000"/>
                </a:solidFill>
                <a:latin typeface="+mj-lt"/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78372E-6 L -0.24878 -0.313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8.25815E-7 L -0.42534 -0.325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3 -0.01989 L 0.31024 -0.470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8087E-7 L -0.22847 -0.440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8.81332E-7 L 0.32083 -0.461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987675" y="1125538"/>
            <a:ext cx="3455988" cy="408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43000" y="4500563"/>
            <a:ext cx="808038" cy="15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atin typeface="+mj-lt"/>
              </a:rPr>
              <a:t>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715250" y="4500563"/>
            <a:ext cx="808038" cy="15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atin typeface="+mj-lt"/>
              </a:rPr>
              <a:t>4</a:t>
            </a:r>
          </a:p>
        </p:txBody>
      </p:sp>
      <p:sp>
        <p:nvSpPr>
          <p:cNvPr id="17" name="Овал 16"/>
          <p:cNvSpPr/>
          <p:nvPr/>
        </p:nvSpPr>
        <p:spPr>
          <a:xfrm>
            <a:off x="3929063" y="5000625"/>
            <a:ext cx="1643062" cy="14287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15250" y="1500188"/>
            <a:ext cx="808038" cy="15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atin typeface="+mj-lt"/>
              </a:rPr>
              <a:t>2</a:t>
            </a:r>
          </a:p>
        </p:txBody>
      </p:sp>
      <p:pic>
        <p:nvPicPr>
          <p:cNvPr id="18" name="Рисунок 24" descr="40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677">
            <a:off x="3235325" y="1516063"/>
            <a:ext cx="30797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71563" y="1285875"/>
            <a:ext cx="808037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atin typeface="+mj-lt"/>
              </a:rPr>
              <a:t>1</a:t>
            </a:r>
          </a:p>
        </p:txBody>
      </p:sp>
      <p:sp>
        <p:nvSpPr>
          <p:cNvPr id="18440" name="Заголовок 8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7030A0"/>
                </a:solidFill>
              </a:rPr>
              <a:t>ИГРА: «СКОЛЬКО?»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3009 L 0.34671 0.5328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071688" y="928688"/>
            <a:ext cx="5143500" cy="3714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86188" y="357188"/>
            <a:ext cx="1643062" cy="14287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1500" y="1500188"/>
            <a:ext cx="871538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4375" y="4143375"/>
            <a:ext cx="7143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00438" y="4929188"/>
            <a:ext cx="71437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 flipH="1">
            <a:off x="8001000" y="1928813"/>
            <a:ext cx="714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632523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57938" y="4857750"/>
            <a:ext cx="78581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5</a:t>
            </a:r>
          </a:p>
        </p:txBody>
      </p:sp>
      <p:pic>
        <p:nvPicPr>
          <p:cNvPr id="4105" name="Рисунок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714500"/>
            <a:ext cx="2509837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Рисунок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12875"/>
            <a:ext cx="2509837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Рисунок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500313"/>
            <a:ext cx="2509838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06408E-7 L 0.38281 -0.5540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428875" y="500063"/>
            <a:ext cx="4214813" cy="457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714750" y="4857750"/>
            <a:ext cx="1643063" cy="142875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3" name="Прямоугольник 14"/>
          <p:cNvSpPr>
            <a:spLocks noChangeArrowheads="1"/>
          </p:cNvSpPr>
          <p:nvPr/>
        </p:nvSpPr>
        <p:spPr bwMode="auto">
          <a:xfrm>
            <a:off x="1000125" y="571500"/>
            <a:ext cx="812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 b="1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0484" name="Прямоугольник 15"/>
          <p:cNvSpPr>
            <a:spLocks noChangeArrowheads="1"/>
          </p:cNvSpPr>
          <p:nvPr/>
        </p:nvSpPr>
        <p:spPr bwMode="auto">
          <a:xfrm flipH="1">
            <a:off x="714375" y="3643313"/>
            <a:ext cx="5715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b="1">
                <a:solidFill>
                  <a:srgbClr val="FF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0485" name="Прямоугольник 16"/>
          <p:cNvSpPr>
            <a:spLocks noChangeArrowheads="1"/>
          </p:cNvSpPr>
          <p:nvPr/>
        </p:nvSpPr>
        <p:spPr bwMode="auto">
          <a:xfrm>
            <a:off x="2286000" y="5411788"/>
            <a:ext cx="8128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 b="1">
                <a:solidFill>
                  <a:srgbClr val="FF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0486" name="Прямоугольник 17"/>
          <p:cNvSpPr>
            <a:spLocks noChangeArrowheads="1"/>
          </p:cNvSpPr>
          <p:nvPr/>
        </p:nvSpPr>
        <p:spPr bwMode="auto">
          <a:xfrm>
            <a:off x="7429500" y="1785938"/>
            <a:ext cx="8128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 b="1">
                <a:solidFill>
                  <a:srgbClr val="FF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128" name="Прямоугольник 18"/>
          <p:cNvSpPr>
            <a:spLocks noChangeArrowheads="1"/>
          </p:cNvSpPr>
          <p:nvPr/>
        </p:nvSpPr>
        <p:spPr bwMode="auto">
          <a:xfrm>
            <a:off x="6858000" y="4857750"/>
            <a:ext cx="812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b="1">
                <a:solidFill>
                  <a:srgbClr val="FF0000"/>
                </a:solidFill>
                <a:latin typeface="Calibri" pitchFamily="34" charset="0"/>
              </a:rPr>
              <a:t>4</a:t>
            </a:r>
          </a:p>
        </p:txBody>
      </p:sp>
      <p:pic>
        <p:nvPicPr>
          <p:cNvPr id="5129" name="Picture 12" descr="http://forum.igromania.ru/customavatars/avatar517250_1.gif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 rot="911273">
            <a:off x="2555875" y="1585913"/>
            <a:ext cx="24669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2" descr="http://forum.igromania.ru/customavatars/avatar517250_1.gif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 rot="911273">
            <a:off x="2698750" y="3443288"/>
            <a:ext cx="24669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2" descr="http://forum.igromania.ru/customavatars/avatar517250_1.gif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 rot="911273">
            <a:off x="4127500" y="657225"/>
            <a:ext cx="24669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http://forum.igromania.ru/customavatars/avatar517250_1.gif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 rot="911273">
            <a:off x="4198938" y="2728913"/>
            <a:ext cx="24669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75966E-6 L -0.30225 -0.009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786063" y="571500"/>
            <a:ext cx="3857625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" name="Рисунок 16" descr="big-_CEA357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970788">
            <a:off x="3111500" y="1108075"/>
            <a:ext cx="15779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6" descr="big-_CEA357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970788">
            <a:off x="4325938" y="2965450"/>
            <a:ext cx="15779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71563" y="1285875"/>
            <a:ext cx="808037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atin typeface="+mj-lt"/>
              </a:rPr>
              <a:t>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43000" y="4500563"/>
            <a:ext cx="808038" cy="15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atin typeface="+mj-lt"/>
              </a:rPr>
              <a:t>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715250" y="4500563"/>
            <a:ext cx="808038" cy="15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atin typeface="+mj-lt"/>
              </a:rPr>
              <a:t>4</a:t>
            </a:r>
          </a:p>
        </p:txBody>
      </p:sp>
      <p:sp>
        <p:nvSpPr>
          <p:cNvPr id="17" name="Овал 16"/>
          <p:cNvSpPr/>
          <p:nvPr/>
        </p:nvSpPr>
        <p:spPr>
          <a:xfrm>
            <a:off x="3929063" y="5000625"/>
            <a:ext cx="1643062" cy="14287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15250" y="1500188"/>
            <a:ext cx="808038" cy="15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atin typeface="+mj-lt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6.91649E-7 L -0.36424 0.502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428875" y="500063"/>
            <a:ext cx="4214813" cy="457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714750" y="4857750"/>
            <a:ext cx="1643063" cy="142875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1" name="Прямоугольник 14"/>
          <p:cNvSpPr>
            <a:spLocks noChangeArrowheads="1"/>
          </p:cNvSpPr>
          <p:nvPr/>
        </p:nvSpPr>
        <p:spPr bwMode="auto">
          <a:xfrm>
            <a:off x="1000125" y="571500"/>
            <a:ext cx="812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 b="1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2532" name="Прямоугольник 15"/>
          <p:cNvSpPr>
            <a:spLocks noChangeArrowheads="1"/>
          </p:cNvSpPr>
          <p:nvPr/>
        </p:nvSpPr>
        <p:spPr bwMode="auto">
          <a:xfrm flipH="1">
            <a:off x="714375" y="3643313"/>
            <a:ext cx="5715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b="1">
                <a:solidFill>
                  <a:srgbClr val="FF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2533" name="Прямоугольник 16"/>
          <p:cNvSpPr>
            <a:spLocks noChangeArrowheads="1"/>
          </p:cNvSpPr>
          <p:nvPr/>
        </p:nvSpPr>
        <p:spPr bwMode="auto">
          <a:xfrm>
            <a:off x="2286000" y="5411788"/>
            <a:ext cx="8128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 b="1">
                <a:solidFill>
                  <a:srgbClr val="FF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7175" name="Прямоугольник 17"/>
          <p:cNvSpPr>
            <a:spLocks noChangeArrowheads="1"/>
          </p:cNvSpPr>
          <p:nvPr/>
        </p:nvSpPr>
        <p:spPr bwMode="auto">
          <a:xfrm>
            <a:off x="7572375" y="1285875"/>
            <a:ext cx="812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 b="1">
                <a:solidFill>
                  <a:srgbClr val="FF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2535" name="Прямоугольник 18"/>
          <p:cNvSpPr>
            <a:spLocks noChangeArrowheads="1"/>
          </p:cNvSpPr>
          <p:nvPr/>
        </p:nvSpPr>
        <p:spPr bwMode="auto">
          <a:xfrm>
            <a:off x="7358063" y="3929063"/>
            <a:ext cx="8128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b="1">
                <a:solidFill>
                  <a:srgbClr val="FF0000"/>
                </a:solidFill>
                <a:latin typeface="Calibri" pitchFamily="34" charset="0"/>
              </a:rPr>
              <a:t>4</a:t>
            </a:r>
          </a:p>
        </p:txBody>
      </p:sp>
      <p:pic>
        <p:nvPicPr>
          <p:cNvPr id="7177" name="Picture 11" descr="http://photo.fabrikaglamura.ru/thumbs/ul/6/2/681/544164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692150"/>
            <a:ext cx="15128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1" descr="http://photo.fabrikaglamura.ru/thumbs/ul/6/2/681/544164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1844675"/>
            <a:ext cx="15144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http://photo.fabrikaglamura.ru/thumbs/ul/6/2/681/544164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3213100"/>
            <a:ext cx="151447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1" descr="http://photo.fabrikaglamura.ru/thumbs/ul/6/2/681/544164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3068638"/>
            <a:ext cx="15144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1" descr="http://photo.fabrikaglamura.ru/thumbs/ul/6/2/681/544164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620713"/>
            <a:ext cx="1514475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8.6514E-7 L -0.38038 0.521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071688" y="928688"/>
            <a:ext cx="5143500" cy="3714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86188" y="357188"/>
            <a:ext cx="1643062" cy="14287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1500" y="1500188"/>
            <a:ext cx="871538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4375" y="4143375"/>
            <a:ext cx="7143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00438" y="4929188"/>
            <a:ext cx="71437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23558" name="Прямоугольник 17"/>
          <p:cNvSpPr>
            <a:spLocks noChangeArrowheads="1"/>
          </p:cNvSpPr>
          <p:nvPr/>
        </p:nvSpPr>
        <p:spPr bwMode="auto">
          <a:xfrm flipH="1">
            <a:off x="8001000" y="1928813"/>
            <a:ext cx="714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632523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57938" y="4857750"/>
            <a:ext cx="78581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5</a:t>
            </a:r>
          </a:p>
        </p:txBody>
      </p:sp>
      <p:pic>
        <p:nvPicPr>
          <p:cNvPr id="10249" name="Picture 14" descr="food_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1571625"/>
            <a:ext cx="2373313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4" descr="food_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928813"/>
            <a:ext cx="23574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1039E-6 L 0.07813 -0.668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3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94</Words>
  <Application>Microsoft Office PowerPoint</Application>
  <PresentationFormat>Экран (4:3)</PresentationFormat>
  <Paragraphs>69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Arial</vt:lpstr>
      <vt:lpstr>Cambria</vt:lpstr>
      <vt:lpstr>Bookman Old Style</vt:lpstr>
      <vt:lpstr>Тема Office</vt:lpstr>
      <vt:lpstr>Слайд 1</vt:lpstr>
      <vt:lpstr>НАЗОВИ ЦИФРЫ</vt:lpstr>
      <vt:lpstr>ПОСТАВЬ ЦИФРЫ ПО ПОРЯДКУ</vt:lpstr>
      <vt:lpstr>ИГРА: «СКОЛЬКО?»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2013-11-06T07:25:29Z</dcterms:created>
  <dcterms:modified xsi:type="dcterms:W3CDTF">2015-05-11T16:54:56Z</dcterms:modified>
</cp:coreProperties>
</file>