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933D-AB96-4B8E-AD8D-1AF831B33307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44D3327-3B1D-4C46-9065-8C2786156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933D-AB96-4B8E-AD8D-1AF831B33307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3327-3B1D-4C46-9065-8C2786156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933D-AB96-4B8E-AD8D-1AF831B33307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3327-3B1D-4C46-9065-8C2786156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933D-AB96-4B8E-AD8D-1AF831B33307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44D3327-3B1D-4C46-9065-8C2786156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933D-AB96-4B8E-AD8D-1AF831B33307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3327-3B1D-4C46-9065-8C27861567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933D-AB96-4B8E-AD8D-1AF831B33307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3327-3B1D-4C46-9065-8C2786156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933D-AB96-4B8E-AD8D-1AF831B33307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44D3327-3B1D-4C46-9065-8C27861567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933D-AB96-4B8E-AD8D-1AF831B33307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3327-3B1D-4C46-9065-8C2786156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933D-AB96-4B8E-AD8D-1AF831B33307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3327-3B1D-4C46-9065-8C2786156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933D-AB96-4B8E-AD8D-1AF831B33307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3327-3B1D-4C46-9065-8C2786156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933D-AB96-4B8E-AD8D-1AF831B33307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D3327-3B1D-4C46-9065-8C27861567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E25933D-AB96-4B8E-AD8D-1AF831B33307}" type="datetimeFigureOut">
              <a:rPr lang="ru-RU" smtClean="0"/>
              <a:pPr/>
              <a:t>10.05.2015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44D3327-3B1D-4C46-9065-8C27861567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Тест по </a:t>
            </a:r>
            <a:r>
              <a:rPr lang="ru-RU" sz="3600" b="1" dirty="0"/>
              <a:t>рассказу М.Зощенко «Великие путешественники» 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5786454"/>
            <a:ext cx="8458200" cy="9144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/>
              <a:t>Составила учитель начальных классов МБОУ СОШ № 9</a:t>
            </a:r>
          </a:p>
          <a:p>
            <a:pPr algn="ctr"/>
            <a:r>
              <a:rPr lang="ru-RU" dirty="0" smtClean="0"/>
              <a:t>П. </a:t>
            </a:r>
            <a:r>
              <a:rPr lang="ru-RU" dirty="0" err="1" smtClean="0"/>
              <a:t>Буланаш</a:t>
            </a:r>
            <a:r>
              <a:rPr lang="ru-RU" dirty="0" smtClean="0"/>
              <a:t> Артемовского района Свердловской области </a:t>
            </a:r>
          </a:p>
          <a:p>
            <a:pPr algn="ctr"/>
            <a:r>
              <a:rPr lang="ru-RU" dirty="0" smtClean="0"/>
              <a:t>Степанова Нина Геннадьевна</a:t>
            </a:r>
            <a:endParaRPr lang="ru-RU" dirty="0"/>
          </a:p>
        </p:txBody>
      </p:sp>
      <p:pic>
        <p:nvPicPr>
          <p:cNvPr id="135170" name="Picture 2" descr="http://skazvikt.ucoz.ru/_pu/9/666242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000240"/>
            <a:ext cx="2762236" cy="3657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9. </a:t>
            </a:r>
            <a:r>
              <a:rPr lang="ru-RU" sz="2800" b="1" dirty="0" smtClean="0"/>
              <a:t>Что Стёпка кричал во сне?</a:t>
            </a:r>
            <a:br>
              <a:rPr lang="ru-RU" sz="2800" b="1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/>
              <a:t>А) «Помогите!»</a:t>
            </a:r>
          </a:p>
          <a:p>
            <a:pPr marL="514350" indent="-514350">
              <a:buNone/>
            </a:pPr>
            <a:r>
              <a:rPr lang="ru-RU" dirty="0" smtClean="0"/>
              <a:t>Б) «Эй, сюда, ко мне…»</a:t>
            </a:r>
          </a:p>
          <a:p>
            <a:pPr marL="514350" indent="-514350">
              <a:buNone/>
            </a:pPr>
            <a:r>
              <a:rPr lang="ru-RU" dirty="0" smtClean="0"/>
              <a:t>В) он спал спокойно</a:t>
            </a:r>
          </a:p>
          <a:p>
            <a:pPr marL="514350" indent="-514350">
              <a:buNone/>
            </a:pPr>
            <a:r>
              <a:rPr lang="ru-RU" dirty="0" smtClean="0"/>
              <a:t>Г)  Стёпка не спал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10. </a:t>
            </a:r>
            <a:r>
              <a:rPr lang="ru-RU" sz="2800" b="1" dirty="0" smtClean="0"/>
              <a:t> На чём дети вернулись из путешествия?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/>
              <a:t>А) на телеге</a:t>
            </a:r>
          </a:p>
          <a:p>
            <a:pPr marL="514350" indent="-514350">
              <a:buNone/>
            </a:pPr>
            <a:r>
              <a:rPr lang="ru-RU" dirty="0" smtClean="0"/>
              <a:t>Б) на лодке</a:t>
            </a:r>
          </a:p>
          <a:p>
            <a:pPr marL="514350" indent="-514350">
              <a:buNone/>
            </a:pPr>
            <a:r>
              <a:rPr lang="ru-RU" dirty="0" smtClean="0"/>
              <a:t>В) на поезде</a:t>
            </a:r>
          </a:p>
          <a:p>
            <a:pPr marL="514350" indent="-514350">
              <a:buNone/>
            </a:pPr>
            <a:r>
              <a:rPr lang="ru-RU" dirty="0" smtClean="0"/>
              <a:t>Г) дети пришли пешком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Правильные ответы: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1214422"/>
            <a:ext cx="2357454" cy="486570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Б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В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А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Б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Г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Б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Б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Г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Б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7200" dirty="0" smtClean="0">
                <a:latin typeface="Monotype Corsiva" pitchFamily="66" charset="0"/>
                <a:cs typeface="MV Boli" pitchFamily="2" charset="0"/>
              </a:rPr>
              <a:t>Молодцы!</a:t>
            </a:r>
            <a:endParaRPr lang="ru-RU" sz="7200" dirty="0">
              <a:latin typeface="Monotype Corsiva" pitchFamily="66" charset="0"/>
              <a:cs typeface="MV Bol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108111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1. Как называлась деревня, в которой родители Лёли и </a:t>
            </a:r>
            <a:r>
              <a:rPr lang="ru-RU" sz="2800" b="1" dirty="0" err="1" smtClean="0"/>
              <a:t>Миньки</a:t>
            </a:r>
            <a:r>
              <a:rPr lang="ru-RU" sz="2800" b="1" dirty="0" smtClean="0"/>
              <a:t> снимали дачу?</a:t>
            </a:r>
            <a:br>
              <a:rPr lang="ru-RU" sz="2800" b="1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/>
              <a:t> А) Бережки </a:t>
            </a:r>
          </a:p>
          <a:p>
            <a:pPr marL="514350" indent="-514350">
              <a:buNone/>
            </a:pPr>
            <a:r>
              <a:rPr lang="ru-RU" dirty="0" smtClean="0"/>
              <a:t> Б) Пески</a:t>
            </a:r>
          </a:p>
          <a:p>
            <a:pPr marL="514350" indent="-514350">
              <a:buNone/>
            </a:pPr>
            <a:r>
              <a:rPr lang="ru-RU" dirty="0" smtClean="0"/>
              <a:t> В) Дубки </a:t>
            </a:r>
          </a:p>
          <a:p>
            <a:pPr marL="514350" indent="-514350">
              <a:buNone/>
            </a:pPr>
            <a:r>
              <a:rPr lang="ru-RU" dirty="0" smtClean="0"/>
              <a:t> Г) Мостки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2. </a:t>
            </a:r>
            <a:r>
              <a:rPr lang="ru-RU" sz="3100" b="1" dirty="0" smtClean="0"/>
              <a:t>Что подарил </a:t>
            </a:r>
            <a:r>
              <a:rPr lang="ru-RU" sz="3100" b="1" dirty="0" err="1" smtClean="0"/>
              <a:t>Минька</a:t>
            </a:r>
            <a:r>
              <a:rPr lang="ru-RU" sz="3100" b="1" dirty="0" smtClean="0"/>
              <a:t> Стёпке, чтобы тот взял его в кругосветное путешествие?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/>
              <a:t>А) велосипед</a:t>
            </a:r>
          </a:p>
          <a:p>
            <a:pPr marL="514350" indent="-514350">
              <a:buNone/>
            </a:pPr>
            <a:r>
              <a:rPr lang="ru-RU" dirty="0" smtClean="0"/>
              <a:t>Б)  компас</a:t>
            </a:r>
          </a:p>
          <a:p>
            <a:pPr marL="514350" indent="-514350">
              <a:buNone/>
            </a:pPr>
            <a:r>
              <a:rPr lang="ru-RU" dirty="0" smtClean="0"/>
              <a:t>В) перочинный ножик</a:t>
            </a:r>
          </a:p>
          <a:p>
            <a:pPr marL="514350" indent="-514350">
              <a:buNone/>
            </a:pPr>
            <a:r>
              <a:rPr lang="ru-RU" dirty="0" smtClean="0"/>
              <a:t>Г) фонарик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3. </a:t>
            </a:r>
            <a:r>
              <a:rPr lang="ru-RU" sz="3100" b="1" dirty="0" smtClean="0"/>
              <a:t>Сколько денег взяла Лёля из копилки в поход?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/>
              <a:t>А) 3 рубля</a:t>
            </a:r>
          </a:p>
          <a:p>
            <a:pPr marL="514350" indent="-514350">
              <a:buNone/>
            </a:pPr>
            <a:r>
              <a:rPr lang="ru-RU" dirty="0" smtClean="0"/>
              <a:t>Б) 5 рублей</a:t>
            </a:r>
          </a:p>
          <a:p>
            <a:pPr marL="514350" indent="-514350">
              <a:buNone/>
            </a:pPr>
            <a:r>
              <a:rPr lang="ru-RU" dirty="0" smtClean="0"/>
              <a:t>В) 1 рубль</a:t>
            </a:r>
          </a:p>
          <a:p>
            <a:pPr marL="514350" indent="-514350">
              <a:buNone/>
            </a:pPr>
            <a:r>
              <a:rPr lang="ru-RU" dirty="0" smtClean="0"/>
              <a:t>Г) 10 рублей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4. </a:t>
            </a:r>
            <a:r>
              <a:rPr lang="ru-RU" sz="3100" b="1" dirty="0" smtClean="0"/>
              <a:t>Зачем детям во время похода нужны были деньги? Как это объяснил Стёпка?</a:t>
            </a:r>
            <a:br>
              <a:rPr lang="ru-RU" sz="3100" b="1" dirty="0" smtClean="0"/>
            </a:b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/>
              <a:t>А) покупать еду</a:t>
            </a:r>
          </a:p>
          <a:p>
            <a:pPr marL="514350" indent="-514350">
              <a:buNone/>
            </a:pPr>
            <a:r>
              <a:rPr lang="ru-RU" dirty="0" smtClean="0"/>
              <a:t>Б) покупать семечки и конфеты</a:t>
            </a:r>
          </a:p>
          <a:p>
            <a:pPr marL="514350" indent="-514350">
              <a:buNone/>
            </a:pPr>
            <a:r>
              <a:rPr lang="ru-RU" dirty="0" smtClean="0"/>
              <a:t>В) покупать одежду</a:t>
            </a:r>
          </a:p>
          <a:p>
            <a:pPr marL="514350" indent="-514350">
              <a:buNone/>
            </a:pPr>
            <a:r>
              <a:rPr lang="ru-RU" dirty="0" smtClean="0"/>
              <a:t>Г)  на всякий случай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5. </a:t>
            </a:r>
            <a:r>
              <a:rPr lang="ru-RU" sz="2800" b="1" dirty="0" smtClean="0"/>
              <a:t>Что ели дети во время первого привала?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/>
              <a:t>А) семечки</a:t>
            </a:r>
          </a:p>
          <a:p>
            <a:pPr marL="514350" indent="-514350">
              <a:buNone/>
            </a:pPr>
            <a:r>
              <a:rPr lang="ru-RU" dirty="0" smtClean="0"/>
              <a:t>Б) конфеты</a:t>
            </a:r>
          </a:p>
          <a:p>
            <a:pPr marL="514350" indent="-514350">
              <a:buNone/>
            </a:pPr>
            <a:r>
              <a:rPr lang="ru-RU" dirty="0" smtClean="0"/>
              <a:t>В) хлеб</a:t>
            </a:r>
          </a:p>
          <a:p>
            <a:pPr marL="514350" indent="-514350">
              <a:buNone/>
            </a:pPr>
            <a:r>
              <a:rPr lang="ru-RU" dirty="0" smtClean="0"/>
              <a:t>Г) хлеб с сахаром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>6. </a:t>
            </a:r>
            <a:r>
              <a:rPr lang="ru-RU" sz="3100" b="1" dirty="0" smtClean="0"/>
              <a:t>Кого из детей во время привала ужалила оса?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686800" cy="4525963"/>
          </a:xfrm>
        </p:spPr>
        <p:txBody>
          <a:bodyPr/>
          <a:lstStyle/>
          <a:p>
            <a:pPr marL="514350" indent="-514350">
              <a:buNone/>
            </a:pPr>
            <a:r>
              <a:rPr lang="ru-RU" dirty="0" smtClean="0"/>
              <a:t>А) Лёля</a:t>
            </a:r>
          </a:p>
          <a:p>
            <a:pPr marL="514350" indent="-514350">
              <a:buNone/>
            </a:pPr>
            <a:r>
              <a:rPr lang="ru-RU" dirty="0" smtClean="0"/>
              <a:t>Б) </a:t>
            </a:r>
            <a:r>
              <a:rPr lang="ru-RU" dirty="0" err="1" smtClean="0"/>
              <a:t>Минька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В) Стёпка</a:t>
            </a:r>
          </a:p>
          <a:p>
            <a:pPr marL="514350" indent="-514350">
              <a:buNone/>
            </a:pPr>
            <a:r>
              <a:rPr lang="ru-RU" dirty="0" smtClean="0"/>
              <a:t>Г) оса не жалила никого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7. </a:t>
            </a:r>
            <a:r>
              <a:rPr lang="ru-RU" b="1" dirty="0" smtClean="0"/>
              <a:t> </a:t>
            </a:r>
            <a:r>
              <a:rPr lang="ru-RU" sz="3100" b="1" dirty="0" smtClean="0"/>
              <a:t>За что приняла сухую ветку над головой Лёля, когда дети ночевали в лесу?</a:t>
            </a:r>
            <a:endParaRPr lang="ru-RU" sz="31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/>
              <a:t>А) за верёвку</a:t>
            </a:r>
          </a:p>
          <a:p>
            <a:pPr marL="514350" indent="-514350">
              <a:buNone/>
            </a:pPr>
            <a:r>
              <a:rPr lang="ru-RU" dirty="0" smtClean="0"/>
              <a:t>Б) за змею</a:t>
            </a:r>
          </a:p>
          <a:p>
            <a:pPr marL="514350" indent="-514350">
              <a:buNone/>
            </a:pPr>
            <a:r>
              <a:rPr lang="ru-RU" dirty="0" smtClean="0"/>
              <a:t>В) она её не заметила</a:t>
            </a:r>
          </a:p>
          <a:p>
            <a:pPr marL="514350" indent="-514350">
              <a:buNone/>
            </a:pPr>
            <a:r>
              <a:rPr lang="ru-RU" dirty="0" smtClean="0"/>
              <a:t>Г) за ящерицу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>8. </a:t>
            </a:r>
            <a:r>
              <a:rPr lang="ru-RU" sz="3100" b="1" dirty="0" smtClean="0"/>
              <a:t>Что напугало </a:t>
            </a:r>
            <a:r>
              <a:rPr lang="ru-RU" sz="3100" b="1" dirty="0" err="1" smtClean="0"/>
              <a:t>Миньку</a:t>
            </a:r>
            <a:r>
              <a:rPr lang="ru-RU" sz="3100" b="1" dirty="0" smtClean="0"/>
              <a:t> так, что он подскочил на земле, как мячик?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/>
              <a:t>А) волчий вой</a:t>
            </a:r>
          </a:p>
          <a:p>
            <a:pPr marL="514350" indent="-514350">
              <a:buNone/>
            </a:pPr>
            <a:r>
              <a:rPr lang="ru-RU" dirty="0" smtClean="0"/>
              <a:t>Б) гром</a:t>
            </a:r>
          </a:p>
          <a:p>
            <a:pPr marL="514350" indent="-514350">
              <a:buNone/>
            </a:pPr>
            <a:r>
              <a:rPr lang="ru-RU" dirty="0" smtClean="0"/>
              <a:t>В) шум ветра</a:t>
            </a:r>
          </a:p>
          <a:p>
            <a:pPr marL="514350" indent="-514350">
              <a:buNone/>
            </a:pPr>
            <a:r>
              <a:rPr lang="ru-RU" dirty="0" smtClean="0"/>
              <a:t>Г)  упавшая шишка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45</TotalTime>
  <Words>260</Words>
  <Application>Microsoft Office PowerPoint</Application>
  <PresentationFormat>Экран (4:3)</PresentationFormat>
  <Paragraphs>66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Тест по рассказу М.Зощенко «Великие путешественники»   </vt:lpstr>
      <vt:lpstr>1. Как называлась деревня, в которой родители Лёли и Миньки снимали дачу? </vt:lpstr>
      <vt:lpstr>2. Что подарил Минька Стёпке, чтобы тот взял его в кругосветное путешествие? </vt:lpstr>
      <vt:lpstr>3. Сколько денег взяла Лёля из копилки в поход? </vt:lpstr>
      <vt:lpstr>4. Зачем детям во время похода нужны были деньги? Как это объяснил Стёпка? </vt:lpstr>
      <vt:lpstr>5. Что ели дети во время первого привала?</vt:lpstr>
      <vt:lpstr>6. Кого из детей во время привала ужалила оса? </vt:lpstr>
      <vt:lpstr>7.  За что приняла сухую ветку над головой Лёля, когда дети ночевали в лесу?</vt:lpstr>
      <vt:lpstr>8. Что напугало Миньку так, что он подскочил на земле, как мячик? </vt:lpstr>
      <vt:lpstr>9. Что Стёпка кричал во сне? </vt:lpstr>
      <vt:lpstr>10.  На чём дети вернулись из путешествия?</vt:lpstr>
      <vt:lpstr>Правильные ответы: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по рассказу М.Зощенко «Великие путешественники»</dc:title>
  <dc:creator>User</dc:creator>
  <cp:lastModifiedBy>User</cp:lastModifiedBy>
  <cp:revision>6</cp:revision>
  <dcterms:created xsi:type="dcterms:W3CDTF">2015-05-07T16:47:53Z</dcterms:created>
  <dcterms:modified xsi:type="dcterms:W3CDTF">2015-05-10T15:57:59Z</dcterms:modified>
</cp:coreProperties>
</file>