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466"/>
    <a:srgbClr val="0D6911"/>
    <a:srgbClr val="14086E"/>
    <a:srgbClr val="1D1D59"/>
    <a:srgbClr val="083D6E"/>
    <a:srgbClr val="096D55"/>
    <a:srgbClr val="0A63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53" autoAdjust="0"/>
  </p:normalViewPr>
  <p:slideViewPr>
    <p:cSldViewPr>
      <p:cViewPr>
        <p:scale>
          <a:sx n="100" d="100"/>
          <a:sy n="100" d="100"/>
        </p:scale>
        <p:origin x="-12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B41B2-4950-4EF6-81EA-5B159E83B22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DE888-B462-479E-9FF8-C9B20F15CCE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DE888-B462-479E-9FF8-C9B20F15CCE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8391408" cy="275573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Викторина  «Дорожная азбука» </a:t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детей подготовительной группы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Воспитатель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Чернова Елена Юрьевна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           Детский Сад «Гномик» </a:t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Новокуйбышевск 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2014         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ctr"/>
            <a:endParaRPr lang="ru-RU" sz="2800" dirty="0" smtClean="0">
              <a:solidFill>
                <a:srgbClr val="00B0F0"/>
              </a:solidFill>
            </a:endParaRPr>
          </a:p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Презентация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19256" cy="6583362"/>
          </a:xfrm>
        </p:spPr>
        <p:txBody>
          <a:bodyPr anchor="t">
            <a:normAutofit/>
          </a:bodyPr>
          <a:lstStyle/>
          <a:p>
            <a:pPr algn="ctr">
              <a:buFontTx/>
              <a:buNone/>
            </a:pPr>
            <a:r>
              <a:rPr lang="ru-RU" sz="2800" dirty="0" smtClean="0"/>
              <a:t>     </a:t>
            </a:r>
            <a:r>
              <a:rPr lang="ru-RU" sz="3100" dirty="0" smtClean="0"/>
              <a:t>Цели и Задачи: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                                 </a:t>
            </a:r>
            <a:r>
              <a:rPr lang="ru-RU" sz="2000" baseline="0" dirty="0" smtClean="0"/>
              <a:t/>
            </a:r>
            <a:br>
              <a:rPr lang="ru-RU" sz="2000" baseline="0" dirty="0" smtClean="0"/>
            </a:br>
            <a:r>
              <a:rPr lang="ru-RU" sz="2200" baseline="0" dirty="0" smtClean="0"/>
              <a:t>Закрепить знания детей о дорожных знаках.</a:t>
            </a:r>
            <a:br>
              <a:rPr lang="ru-RU" sz="2200" baseline="0" dirty="0" smtClean="0"/>
            </a:br>
            <a:r>
              <a:rPr lang="ru-RU" sz="2200" baseline="0" dirty="0" smtClean="0"/>
              <a:t> </a:t>
            </a:r>
            <a:br>
              <a:rPr lang="ru-RU" sz="2200" baseline="0" dirty="0" smtClean="0"/>
            </a:br>
            <a:r>
              <a:rPr lang="ru-RU" sz="2200" dirty="0" smtClean="0"/>
              <a:t>Продолжать знакомить с правилами дорожного движения.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Развивать познавательную активность, творческую способность.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Воспитывать навыки</a:t>
            </a:r>
            <a:r>
              <a:rPr lang="ru-RU" sz="2200" baseline="0" dirty="0" smtClean="0"/>
              <a:t> личной культуры безопасности на дороге.</a:t>
            </a:r>
            <a:r>
              <a:rPr lang="ru-RU" sz="2000" baseline="0" dirty="0" smtClean="0"/>
              <a:t/>
            </a:r>
            <a:br>
              <a:rPr lang="ru-RU" sz="2000" baseline="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Предварительная работа: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Беседа о ПДД.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Рассматривание иллюстраций.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Чтение художественной литературы.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aseline="0" dirty="0" smtClean="0"/>
              <a:t>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7467600" cy="6583362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Задание</a:t>
            </a:r>
            <a:r>
              <a:rPr lang="ru-RU" sz="2400" baseline="0" dirty="0" smtClean="0"/>
              <a:t> «</a:t>
            </a:r>
            <a:r>
              <a:rPr lang="ru-RU" sz="2800" baseline="0" dirty="0" smtClean="0"/>
              <a:t>Собери дорожный знак»</a:t>
            </a:r>
            <a:br>
              <a:rPr lang="ru-RU" sz="2800" baseline="0" dirty="0" smtClean="0"/>
            </a:br>
            <a:endParaRPr lang="ru-RU" sz="2400" dirty="0"/>
          </a:p>
        </p:txBody>
      </p:sp>
      <p:pic>
        <p:nvPicPr>
          <p:cNvPr id="3" name="Рисунок 2" descr="DSCF33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449999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33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34498"/>
            <a:ext cx="4488500" cy="314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504" y="274638"/>
            <a:ext cx="8856984" cy="6583362"/>
          </a:xfrm>
        </p:spPr>
        <p:txBody>
          <a:bodyPr anchor="t">
            <a:normAutofit fontScale="90000"/>
          </a:bodyPr>
          <a:lstStyle/>
          <a:p>
            <a:r>
              <a:rPr lang="ru-RU" sz="2700" dirty="0" smtClean="0"/>
              <a:t>Задание</a:t>
            </a:r>
            <a:r>
              <a:rPr lang="ru-RU" sz="2400" dirty="0" smtClean="0"/>
              <a:t> </a:t>
            </a:r>
            <a:r>
              <a:rPr lang="ru-RU" sz="2700" dirty="0" smtClean="0"/>
              <a:t>«</a:t>
            </a:r>
            <a:r>
              <a:rPr lang="ru-RU" sz="3100" dirty="0" smtClean="0"/>
              <a:t>Угадай слово</a:t>
            </a:r>
            <a:r>
              <a:rPr lang="ru-RU" sz="2700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    </a:t>
            </a:r>
            <a:r>
              <a:rPr lang="ru-RU" sz="2000" dirty="0" smtClean="0"/>
              <a:t>Полосатая лошадка</a:t>
            </a:r>
            <a:br>
              <a:rPr lang="ru-RU" sz="2000" dirty="0" smtClean="0"/>
            </a:br>
            <a:r>
              <a:rPr lang="ru-RU" sz="2000" dirty="0" smtClean="0"/>
              <a:t>      Вам подскажет на пути,</a:t>
            </a:r>
            <a:br>
              <a:rPr lang="ru-RU" sz="2000" dirty="0" smtClean="0"/>
            </a:br>
            <a:r>
              <a:rPr lang="ru-RU" sz="2000" dirty="0" smtClean="0"/>
              <a:t>      Где дорогу перейти… (ЗЕБРА)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DSCF3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836712"/>
            <a:ext cx="4368485" cy="3276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4" name="Рисунок 3" descr="DSCF3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F33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DSCF33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30978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4320"/>
            <a:ext cx="8784976" cy="64670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</a:t>
            </a:r>
            <a:br>
              <a:rPr lang="ru-RU" sz="1800" dirty="0" smtClean="0"/>
            </a:br>
            <a:r>
              <a:rPr lang="ru-RU" sz="1800" dirty="0" smtClean="0"/>
              <a:t>     Три моих волшебных глаза управляют 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всеми  сразу.</a:t>
            </a:r>
            <a:br>
              <a:rPr lang="ru-RU" sz="1800" dirty="0" smtClean="0"/>
            </a:br>
            <a:r>
              <a:rPr lang="ru-RU" sz="1800" dirty="0" smtClean="0"/>
              <a:t>     Я моргну – пойдут машины,</a:t>
            </a:r>
            <a:br>
              <a:rPr lang="ru-RU" sz="1800" dirty="0" smtClean="0"/>
            </a:br>
            <a:r>
              <a:rPr lang="ru-RU" sz="1800" dirty="0" smtClean="0"/>
              <a:t>     Встанут женщины, мужчины.</a:t>
            </a:r>
            <a:br>
              <a:rPr lang="ru-RU" sz="1800" dirty="0" smtClean="0"/>
            </a:br>
            <a:r>
              <a:rPr lang="ru-RU" sz="1800" dirty="0" smtClean="0"/>
              <a:t>     Отвечайте вместе хором.</a:t>
            </a:r>
            <a:br>
              <a:rPr lang="ru-RU" sz="1800" dirty="0" smtClean="0"/>
            </a:br>
            <a:r>
              <a:rPr lang="ru-RU" sz="1800" dirty="0" smtClean="0"/>
              <a:t>     Как зовусь я? (СВЕТОФОР)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6336704"/>
          </a:xfrm>
        </p:spPr>
        <p:txBody>
          <a:bodyPr anchor="t">
            <a:noAutofit/>
          </a:bodyPr>
          <a:lstStyle/>
          <a:p>
            <a:r>
              <a:rPr lang="ru-RU" sz="2400" dirty="0" smtClean="0"/>
              <a:t>Задание: «</a:t>
            </a:r>
            <a:r>
              <a:rPr lang="ru-RU" sz="2800" dirty="0" smtClean="0"/>
              <a:t>Вопрос-ответ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1800" dirty="0" smtClean="0"/>
              <a:t>Много знаков есть на свете.</a:t>
            </a:r>
            <a:br>
              <a:rPr lang="ru-RU" sz="1800" dirty="0" smtClean="0"/>
            </a:br>
            <a:r>
              <a:rPr lang="ru-RU" sz="1800" dirty="0" smtClean="0"/>
              <a:t>  Знать полезно знаки эти.</a:t>
            </a:r>
            <a:endParaRPr lang="ru-RU" sz="2400" dirty="0"/>
          </a:p>
        </p:txBody>
      </p:sp>
      <p:pic>
        <p:nvPicPr>
          <p:cNvPr id="3" name="Рисунок 2" descr="DSCF3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F3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429000"/>
            <a:ext cx="4307971" cy="323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20880" cy="6048672"/>
          </a:xfrm>
        </p:spPr>
        <p:txBody>
          <a:bodyPr anchor="t">
            <a:normAutofit/>
          </a:bodyPr>
          <a:lstStyle/>
          <a:p>
            <a:r>
              <a:rPr lang="ru-RU" sz="2400" dirty="0" smtClean="0"/>
              <a:t>Игра «</a:t>
            </a:r>
            <a:r>
              <a:rPr lang="ru-RU" sz="2800" dirty="0" smtClean="0"/>
              <a:t>Дорожное движение</a:t>
            </a:r>
            <a:r>
              <a:rPr lang="ru-RU" sz="2400" dirty="0" smtClean="0"/>
              <a:t>»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 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          </a:t>
            </a:r>
            <a:r>
              <a:rPr lang="ru-RU" sz="1800" dirty="0" smtClean="0"/>
              <a:t>Раз, два, три, четыре</a:t>
            </a:r>
            <a:r>
              <a:rPr lang="ru-RU" sz="1800" smtClean="0"/>
              <a:t>, пять -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Вышли дети погулять,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Надо правила движенья</a:t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На дорогах выполнять.</a:t>
            </a:r>
            <a:endParaRPr lang="ru-RU" sz="2400" dirty="0"/>
          </a:p>
        </p:txBody>
      </p:sp>
      <p:pic>
        <p:nvPicPr>
          <p:cNvPr id="3" name="Рисунок 2" descr="DSCF33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422447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64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52429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Соблюдайте правила</a:t>
            </a:r>
            <a:br>
              <a:rPr lang="ru-RU" sz="3600" dirty="0" smtClean="0"/>
            </a:br>
            <a:r>
              <a:rPr lang="ru-RU" sz="3600" dirty="0" smtClean="0"/>
              <a:t>дорожного</a:t>
            </a:r>
            <a:br>
              <a:rPr lang="ru-RU" sz="3600" dirty="0" smtClean="0"/>
            </a:br>
            <a:r>
              <a:rPr lang="ru-RU" sz="3600" dirty="0" smtClean="0"/>
              <a:t>движения!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384</TotalTime>
  <Words>36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Техническая</vt:lpstr>
      <vt:lpstr>               Викторина  «Дорожная азбука»                 для детей подготовительной группы                                                                                                                                                                                           Воспитатель                                                                                                                  Чернова Елена Юрьевна                                                                                                                  Детский Сад «Гномик»                             г. Новокуйбышевск  2014         </vt:lpstr>
      <vt:lpstr>     Цели и Задачи:                                   Закрепить знания детей о дорожных знаках.   Продолжать знакомить с правилами дорожного движения.  Развивать познавательную активность, творческую способность.  Воспитывать навыки личной культуры безопасности на дороге.  Предварительная работа:  Беседа о ПДД.  Рассматривание иллюстраций.  Чтение художественной литературы.      </vt:lpstr>
      <vt:lpstr>Задание «Собери дорожный знак» </vt:lpstr>
      <vt:lpstr>Задание «Угадай слово»                Полосатая лошадка       Вам подскажет на пути,       Где дорогу перейти… (ЗЕБРА)          </vt:lpstr>
      <vt:lpstr>                     Три моих волшебных глаза управляют                                                     всеми  сразу.      Я моргну – пойдут машины,      Встанут женщины, мужчины.      Отвечайте вместе хором.      Как зовусь я? (СВЕТОФОР)</vt:lpstr>
      <vt:lpstr>Задание: «Вопрос-ответ»             Много знаков есть на свете.   Знать полезно знаки эти.</vt:lpstr>
      <vt:lpstr>Игра «Дорожное движение»                                                                                                                                                                                       Раз, два, три, четыре, пять -                                                                             Вышли дети погулять,                                                                             Надо правила движенья                                                                             На дорогах выполнять.</vt:lpstr>
      <vt:lpstr>Соблюдайте правила дорожного движения!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46</cp:revision>
  <dcterms:created xsi:type="dcterms:W3CDTF">2014-06-13T20:54:17Z</dcterms:created>
  <dcterms:modified xsi:type="dcterms:W3CDTF">2015-05-11T13:16:57Z</dcterms:modified>
</cp:coreProperties>
</file>