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2" r:id="rId4"/>
    <p:sldId id="266" r:id="rId5"/>
    <p:sldId id="257" r:id="rId6"/>
    <p:sldId id="267" r:id="rId7"/>
    <p:sldId id="268" r:id="rId8"/>
    <p:sldId id="269" r:id="rId9"/>
    <p:sldId id="270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18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3051861" cy="75353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776 </a:t>
            </a:r>
            <a:r>
              <a:rPr lang="ru-RU" sz="3200" b="1" dirty="0" err="1" smtClean="0"/>
              <a:t>г.до</a:t>
            </a:r>
            <a:r>
              <a:rPr lang="ru-RU" sz="3200" b="1" dirty="0" smtClean="0"/>
              <a:t> н.э. 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/>
              <a:t>Первые Олимпийские игры</a:t>
            </a:r>
            <a:endParaRPr lang="ru-RU" sz="4800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l_fi" descr="http://olimp-history.ru/files/ancient_olympics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4138" y="3205012"/>
            <a:ext cx="314325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l_fi" descr="http://lh4.ggpht.com/_NkffXgkQPM0/TTVc4QwxE7I/AAAAAAAABb8/Xs1cvuv3w3w/img238718515159d168886c6100b7cb945d.jpg"/>
          <p:cNvPicPr>
            <a:picLocks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91027" y="2924944"/>
            <a:ext cx="5214974" cy="2228851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7" name="Объект 1"/>
          <p:cNvSpPr txBox="1">
            <a:spLocks/>
          </p:cNvSpPr>
          <p:nvPr/>
        </p:nvSpPr>
        <p:spPr>
          <a:xfrm>
            <a:off x="3422646" y="5298124"/>
            <a:ext cx="5393164" cy="9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Древняя Греция( Олимпия)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913107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1924 Франция г. </a:t>
            </a:r>
            <a:r>
              <a:rPr lang="ru-RU" b="1" u="sng" dirty="0" err="1" smtClean="0"/>
              <a:t>Шамони</a:t>
            </a:r>
            <a:endParaRPr lang="ru-RU" b="1" u="sng" dirty="0"/>
          </a:p>
        </p:txBody>
      </p:sp>
      <p:pic>
        <p:nvPicPr>
          <p:cNvPr id="4098" name="Picture 2" descr="C:\Users\Учитель\Pictures\1924-winter-olympic-opening-ceremony-chamonix-L-81Rnc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29266"/>
            <a:ext cx="7056784" cy="4311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65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200" b="1" dirty="0" smtClean="0"/>
          </a:p>
          <a:p>
            <a:r>
              <a:rPr lang="ru-RU" sz="3200" b="1" dirty="0" smtClean="0"/>
              <a:t>Афины </a:t>
            </a:r>
            <a:endParaRPr lang="ru-RU" sz="3200" b="1" dirty="0"/>
          </a:p>
          <a:p>
            <a:r>
              <a:rPr lang="ru-RU" sz="3200" b="1" dirty="0" smtClean="0"/>
              <a:t>1896 год</a:t>
            </a:r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ru-RU" sz="4800" b="1" u="sng" dirty="0"/>
              <a:t>I</a:t>
            </a:r>
            <a:r>
              <a:rPr lang="ru-RU" altLang="ru-RU" sz="4800" b="1" u="sng" dirty="0"/>
              <a:t> Олимпийские Игры современности</a:t>
            </a:r>
            <a:endParaRPr lang="ru-RU" sz="48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Admin\Рабочий стол\параолимпийцы\параолимпийские игры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31495"/>
            <a:ext cx="5978382" cy="4053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limp-history.ru/files/pierre_de_coubert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794897" y="4437112"/>
            <a:ext cx="1947233" cy="2083539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17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Олимпийский флаг</a:t>
            </a:r>
            <a:endParaRPr lang="ru-RU" sz="5400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4770637"/>
            <a:ext cx="3131840" cy="182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Учитель\Pictures\fp_map_world_r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9" y="2701511"/>
            <a:ext cx="7992887" cy="409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7824" y="3816605"/>
            <a:ext cx="720080" cy="954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6156702"/>
            <a:ext cx="3481993" cy="634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6324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96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5400" b="1" u="sng" dirty="0" smtClean="0"/>
              <a:t>Олимпийский огонь</a:t>
            </a:r>
            <a:endParaRPr lang="ru-RU" sz="5400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Documents and Settings\Admin\Рабочий стол\параолимпийцы\параолимпийские игры\картинки Рим-Греция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2476500" cy="2476500"/>
          </a:xfrm>
          <a:prstGeom prst="flowChartConnector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8438" y="2609310"/>
            <a:ext cx="72538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0070C0"/>
                </a:solidFill>
              </a:rPr>
              <a:t>-От </a:t>
            </a:r>
            <a:r>
              <a:rPr lang="ru-RU" altLang="ru-RU" sz="2800" b="1" dirty="0">
                <a:solidFill>
                  <a:srgbClr val="0070C0"/>
                </a:solidFill>
              </a:rPr>
              <a:t>солнечных лучей в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Олимпии             </a:t>
            </a:r>
            <a:r>
              <a:rPr lang="ru-RU" altLang="ru-RU" sz="2800" b="1" dirty="0">
                <a:solidFill>
                  <a:srgbClr val="0070C0"/>
                </a:solidFill>
              </a:rPr>
              <a:t>(Греция)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в </a:t>
            </a:r>
            <a:r>
              <a:rPr lang="ru-RU" altLang="ru-RU" sz="2800" b="1" dirty="0">
                <a:solidFill>
                  <a:srgbClr val="0070C0"/>
                </a:solidFill>
              </a:rPr>
              <a:t>Храме Аполлона. 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-С </a:t>
            </a:r>
            <a:r>
              <a:rPr lang="ru-RU" altLang="ru-RU" sz="2800" b="1" dirty="0">
                <a:solidFill>
                  <a:srgbClr val="0070C0"/>
                </a:solidFill>
              </a:rPr>
              <a:t>2007 года – эстафета олимпийского огня по всему миру – лучшие спортсмены.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-По </a:t>
            </a:r>
            <a:r>
              <a:rPr lang="ru-RU" altLang="ru-RU" sz="2800" b="1" dirty="0">
                <a:solidFill>
                  <a:srgbClr val="0070C0"/>
                </a:solidFill>
              </a:rPr>
              <a:t>городам страны – хозяйки Игр.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-В </a:t>
            </a:r>
            <a:r>
              <a:rPr lang="ru-RU" altLang="ru-RU" sz="2800" b="1" dirty="0">
                <a:solidFill>
                  <a:srgbClr val="0070C0"/>
                </a:solidFill>
              </a:rPr>
              <a:t>день открытия Игр факел                                        доставляется в город-Организатор.</a:t>
            </a:r>
          </a:p>
          <a:p>
            <a:r>
              <a:rPr lang="ru-RU" altLang="ru-RU" sz="2800" b="1" dirty="0" smtClean="0">
                <a:solidFill>
                  <a:srgbClr val="0070C0"/>
                </a:solidFill>
              </a:rPr>
              <a:t>-На </a:t>
            </a:r>
            <a:r>
              <a:rPr lang="ru-RU" altLang="ru-RU" sz="2800" b="1" dirty="0">
                <a:solidFill>
                  <a:srgbClr val="0070C0"/>
                </a:solidFill>
              </a:rPr>
              <a:t>центральный стадион.</a:t>
            </a:r>
          </a:p>
        </p:txBody>
      </p:sp>
      <p:pic>
        <p:nvPicPr>
          <p:cNvPr id="9" name="Picture 2" descr="http://www.ellada-russia.ru/images/portal/flame_light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936189">
            <a:off x="5998474" y="4083540"/>
            <a:ext cx="330458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0808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252536" y="2564904"/>
            <a:ext cx="9252519" cy="3600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24000" b="1" dirty="0" smtClean="0">
                <a:solidFill>
                  <a:srgbClr val="0070C0"/>
                </a:solidFill>
              </a:rPr>
              <a:t> «Быстрее, выше, сильнее»</a:t>
            </a:r>
          </a:p>
          <a:p>
            <a:pPr marL="0" indent="0">
              <a:buNone/>
            </a:pPr>
            <a:r>
              <a:rPr lang="ru-RU" sz="24000" b="1" dirty="0">
                <a:solidFill>
                  <a:srgbClr val="FF0000"/>
                </a:solidFill>
              </a:rPr>
              <a:t> </a:t>
            </a:r>
            <a:r>
              <a:rPr lang="ru-RU" sz="24000" b="1" dirty="0" smtClean="0">
                <a:solidFill>
                  <a:srgbClr val="FF0000"/>
                </a:solidFill>
              </a:rPr>
              <a:t> «</a:t>
            </a:r>
            <a:r>
              <a:rPr lang="ru-RU" sz="24000" b="1" dirty="0">
                <a:solidFill>
                  <a:srgbClr val="FF0000"/>
                </a:solidFill>
              </a:rPr>
              <a:t>С</a:t>
            </a:r>
            <a:r>
              <a:rPr lang="en-US" sz="24000" b="1" dirty="0" err="1">
                <a:solidFill>
                  <a:srgbClr val="FF0000"/>
                </a:solidFill>
              </a:rPr>
              <a:t>itius</a:t>
            </a:r>
            <a:r>
              <a:rPr lang="en-US" sz="24000" b="1" dirty="0">
                <a:solidFill>
                  <a:srgbClr val="FF0000"/>
                </a:solidFill>
              </a:rPr>
              <a:t>, </a:t>
            </a:r>
            <a:endParaRPr lang="ru-RU" sz="2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0" b="1" dirty="0" smtClean="0">
                <a:solidFill>
                  <a:srgbClr val="FF0000"/>
                </a:solidFill>
              </a:rPr>
              <a:t>             </a:t>
            </a:r>
            <a:r>
              <a:rPr lang="en-US" sz="24000" b="1" dirty="0" err="1" smtClean="0">
                <a:solidFill>
                  <a:srgbClr val="FF0000"/>
                </a:solidFill>
              </a:rPr>
              <a:t>altius</a:t>
            </a:r>
            <a:r>
              <a:rPr lang="en-US" sz="24000" b="1" dirty="0">
                <a:solidFill>
                  <a:srgbClr val="FF0000"/>
                </a:solidFill>
              </a:rPr>
              <a:t>, </a:t>
            </a:r>
            <a:endParaRPr lang="ru-RU" sz="2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0" b="1" dirty="0" smtClean="0">
                <a:solidFill>
                  <a:srgbClr val="FF0000"/>
                </a:solidFill>
              </a:rPr>
              <a:t>                    </a:t>
            </a:r>
            <a:r>
              <a:rPr lang="en-US" sz="24000" b="1" dirty="0" err="1" smtClean="0">
                <a:solidFill>
                  <a:srgbClr val="FF0000"/>
                </a:solidFill>
              </a:rPr>
              <a:t>fortius</a:t>
            </a:r>
            <a:r>
              <a:rPr lang="ru-RU" sz="24000" b="1" dirty="0">
                <a:solidFill>
                  <a:srgbClr val="FF0000"/>
                </a:solidFill>
              </a:rPr>
              <a:t>»</a:t>
            </a:r>
            <a:r>
              <a:rPr lang="en-US" sz="24000" b="1" dirty="0">
                <a:solidFill>
                  <a:srgbClr val="0070C0"/>
                </a:solidFill>
              </a:rPr>
              <a:t> </a:t>
            </a:r>
            <a:endParaRPr lang="ru-RU" sz="24000" b="1" dirty="0">
              <a:solidFill>
                <a:srgbClr val="0070C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Девиз</a:t>
            </a:r>
            <a:r>
              <a:rPr lang="ru-RU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1013"/>
            <a:ext cx="16573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www.dribin.by/wp-content/uploads/2011/09/P-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580482"/>
            <a:ext cx="3384978" cy="327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g-fotki.yandex.ru/get/5704/na-blyudatel.6e/0_56078_279355ab_XL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391012"/>
            <a:ext cx="1728192" cy="2432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zVepb\Downloads\sp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05511"/>
            <a:ext cx="2264023" cy="1217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1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Vepb\Downloads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29" y="3550985"/>
            <a:ext cx="3717898" cy="17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Олимпийские талисманы</a:t>
            </a:r>
            <a:r>
              <a:rPr lang="ru-RU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6" name="Picture 8" descr="http://im0-tub-ru.yandex.net/i?id=367595308-26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572261">
            <a:off x="15931" y="2140858"/>
            <a:ext cx="2152664" cy="2083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/>
              <a:t>   Миссия олимпийского талисмана —          	отразить дух страны-хозяйки                          	    игр, принести удачу спортсменам и 			накалить праздничную </a:t>
            </a:r>
          </a:p>
          <a:p>
            <a:pPr eaLnBrk="1" hangingPunct="1">
              <a:buFont typeface="Arial" charset="0"/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атмосферу </a:t>
            </a:r>
          </a:p>
        </p:txBody>
      </p:sp>
      <p:pic>
        <p:nvPicPr>
          <p:cNvPr id="22534" name="Picture 6" descr="http://im7-tub-ru.yandex.net/i?id=84441437-51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2559" y="2348880"/>
            <a:ext cx="2162175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im3-tub-ru.yandex.net/i?id=375581172-00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093849">
            <a:off x="1901055" y="4502470"/>
            <a:ext cx="2143130" cy="21431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im7-tub-ru.yandex.net/i?id=317591633-63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18043">
            <a:off x="6765911" y="4735528"/>
            <a:ext cx="2000254" cy="2000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4" name="Picture 16" descr="http://im5-tub-ru.yandex.net/i?id=387314768-50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4929198"/>
            <a:ext cx="2913044" cy="1687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im2-tub-ru.yandex.net/i?id=160568753-40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221355">
            <a:off x="322178" y="4219021"/>
            <a:ext cx="2071702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3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Documents and Settings\Admin\Рабочий стол\параолимпийцы\параолимпийские игры\0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87824" y="2780928"/>
            <a:ext cx="2793801" cy="4008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Церемонии</a:t>
            </a:r>
            <a:endParaRPr lang="ru-RU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                                        Награждение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                                                                        Закрытие</a:t>
            </a:r>
            <a:endParaRPr lang="ru-RU" b="1" dirty="0"/>
          </a:p>
          <a:p>
            <a:pPr eaLnBrk="1" hangingPunct="1">
              <a:buFont typeface="Arial" charset="0"/>
              <a:buNone/>
            </a:pPr>
            <a:endParaRPr lang="ru-RU" b="1" dirty="0" smtClean="0"/>
          </a:p>
          <a:p>
            <a:pPr eaLnBrk="1" hangingPunct="1">
              <a:buFont typeface="Arial" charset="0"/>
              <a:buNone/>
            </a:pPr>
            <a:endParaRPr lang="ru-RU" b="1" dirty="0"/>
          </a:p>
          <a:p>
            <a:pPr eaLnBrk="1" hangingPunct="1">
              <a:buFont typeface="Arial" charset="0"/>
              <a:buNone/>
            </a:pPr>
            <a:endParaRPr lang="ru-RU" b="1" dirty="0" smtClean="0"/>
          </a:p>
          <a:p>
            <a:pPr eaLnBrk="1" hangingPunct="1">
              <a:buFont typeface="Arial" charset="0"/>
              <a:buNone/>
            </a:pPr>
            <a:r>
              <a:rPr lang="ru-RU" b="1" dirty="0" smtClean="0"/>
              <a:t>Открытие</a:t>
            </a:r>
          </a:p>
        </p:txBody>
      </p:sp>
      <p:pic>
        <p:nvPicPr>
          <p:cNvPr id="11" name="Picture 2" descr="C:\Documents and Settings\Admin\Рабочий стол\параолимпийцы\параолимпийские игры\report801429896637926_10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3" r="10423"/>
          <a:stretch>
            <a:fillRect/>
          </a:stretch>
        </p:blipFill>
        <p:spPr bwMode="auto">
          <a:xfrm>
            <a:off x="4716796" y="3553720"/>
            <a:ext cx="4392488" cy="3304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Documents and Settings\Admin\Рабочий стол\параолимпийцы\параолимпийские игры\296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90259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Награждение</a:t>
            </a:r>
            <a:endParaRPr lang="ru-RU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3074" name="Picture 2" descr="C:\Users\zVepb\Downloads\olimp_med-1896_o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32" y="4581128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zVepb\Downloads\ru_p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1223">
            <a:off x="4715493" y="2556595"/>
            <a:ext cx="3936851" cy="257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Vepb\Downloads\100278108_24c4231f1c7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824767" cy="4831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4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Летние и Зимние Олимпийские Игры</a:t>
            </a:r>
            <a:endParaRPr lang="ru-RU" sz="54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</p:txBody>
      </p:sp>
      <p:pic>
        <p:nvPicPr>
          <p:cNvPr id="4098" name="Picture 2" descr="C:\Users\zVepb\Downloads\404c8cfe9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90" y="1815546"/>
            <a:ext cx="6599531" cy="50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186</TotalTime>
  <Words>118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Первые Олимпийские игры</vt:lpstr>
      <vt:lpstr>I Олимпийские Игры современности</vt:lpstr>
      <vt:lpstr>Олимпийский флаг</vt:lpstr>
      <vt:lpstr>Олимпийский огонь</vt:lpstr>
      <vt:lpstr>Девиз:</vt:lpstr>
      <vt:lpstr>Олимпийские талисманы </vt:lpstr>
      <vt:lpstr>Церемонии</vt:lpstr>
      <vt:lpstr>Награждение</vt:lpstr>
      <vt:lpstr>Летние и Зимние Олимпийские Игры</vt:lpstr>
      <vt:lpstr>1924 Франция г. Шамони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Девиз</dc:title>
  <dc:creator>Учитель</dc:creator>
  <cp:lastModifiedBy>zVepb</cp:lastModifiedBy>
  <cp:revision>20</cp:revision>
  <dcterms:created xsi:type="dcterms:W3CDTF">2014-01-16T12:46:54Z</dcterms:created>
  <dcterms:modified xsi:type="dcterms:W3CDTF">2015-05-11T19:12:02Z</dcterms:modified>
</cp:coreProperties>
</file>