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6" r:id="rId3"/>
    <p:sldId id="317" r:id="rId4"/>
    <p:sldId id="326" r:id="rId5"/>
    <p:sldId id="328" r:id="rId6"/>
    <p:sldId id="330" r:id="rId7"/>
    <p:sldId id="349" r:id="rId8"/>
    <p:sldId id="332" r:id="rId9"/>
    <p:sldId id="29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CCFF"/>
    <a:srgbClr val="CCFFCC"/>
    <a:srgbClr val="99FF66"/>
    <a:srgbClr val="66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1" autoAdjust="0"/>
    <p:restoredTop sz="94660"/>
  </p:normalViewPr>
  <p:slideViewPr>
    <p:cSldViewPr>
      <p:cViewPr>
        <p:scale>
          <a:sx n="50" d="100"/>
          <a:sy n="50" d="100"/>
        </p:scale>
        <p:origin x="-2266" y="-7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16632"/>
            <a:ext cx="7406640" cy="171545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ГБОУ детский сад № 1244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060848"/>
            <a:ext cx="7406640" cy="4392488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endParaRPr lang="ru-RU" sz="5500" dirty="0" smtClean="0"/>
          </a:p>
          <a:p>
            <a:pPr algn="ctr"/>
            <a:r>
              <a:rPr lang="ru-RU" sz="5500" dirty="0" smtClean="0"/>
              <a:t>Обзор программы «Здоровый ребенок»</a:t>
            </a:r>
            <a:endParaRPr lang="ru-RU" sz="5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блоки программы «Здоровый ребенок»: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69160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3500" dirty="0" smtClean="0"/>
              <a:t>ЗОЖ + подвижные и спортивные игры</a:t>
            </a:r>
          </a:p>
          <a:p>
            <a:pPr>
              <a:buFont typeface="Arial" pitchFamily="34" charset="0"/>
              <a:buChar char="•"/>
            </a:pPr>
            <a:r>
              <a:rPr lang="ru-RU" sz="3500" dirty="0" err="1" smtClean="0"/>
              <a:t>Психогимнастика</a:t>
            </a:r>
            <a:endParaRPr lang="ru-RU" sz="3500" dirty="0" smtClean="0"/>
          </a:p>
          <a:p>
            <a:pPr>
              <a:buFont typeface="Arial" pitchFamily="34" charset="0"/>
              <a:buChar char="•"/>
            </a:pPr>
            <a:r>
              <a:rPr lang="ru-RU" sz="3500" dirty="0" err="1" smtClean="0"/>
              <a:t>Логоритмика</a:t>
            </a:r>
            <a:endParaRPr lang="ru-RU" sz="35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3500" dirty="0" smtClean="0"/>
              <a:t>Олимпийское движение, которое направленно на взаимодействие с родителями.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000" dirty="0" smtClean="0"/>
              <a:t>ЗОЖ + подвижные игры. Основные образовательные области и интеграция</a:t>
            </a:r>
            <a:endParaRPr lang="ru-RU" sz="3000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779912" y="1556792"/>
            <a:ext cx="2592288" cy="10081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Здоровье</a:t>
            </a:r>
            <a:endParaRPr lang="ru-RU" sz="4000" b="1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771800" y="2276872"/>
            <a:ext cx="792088" cy="720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3059832" y="2708920"/>
            <a:ext cx="1224136" cy="12241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Блок-схема: альтернативный процесс 12"/>
          <p:cNvSpPr/>
          <p:nvPr/>
        </p:nvSpPr>
        <p:spPr>
          <a:xfrm>
            <a:off x="1187624" y="2564904"/>
            <a:ext cx="2304256" cy="75666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</a:rPr>
              <a:t>Безопасность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827584" y="4005064"/>
            <a:ext cx="2664296" cy="144016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</a:rPr>
              <a:t>Чтение художественной литературы</a:t>
            </a:r>
            <a:endParaRPr lang="ru-RU" sz="2500" b="1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4427984" y="2780928"/>
            <a:ext cx="432048" cy="10801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Блок-схема: альтернативный процесс 17"/>
          <p:cNvSpPr/>
          <p:nvPr/>
        </p:nvSpPr>
        <p:spPr>
          <a:xfrm>
            <a:off x="3635896" y="4221088"/>
            <a:ext cx="2304256" cy="129614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</a:rPr>
              <a:t>Физическая культура</a:t>
            </a:r>
            <a:endParaRPr lang="ru-RU" sz="2500" b="1" dirty="0">
              <a:solidFill>
                <a:schemeClr val="tx1"/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5508104" y="2636912"/>
            <a:ext cx="648072" cy="11521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Блок-схема: альтернативный процесс 22"/>
          <p:cNvSpPr/>
          <p:nvPr/>
        </p:nvSpPr>
        <p:spPr>
          <a:xfrm>
            <a:off x="6084168" y="4221088"/>
            <a:ext cx="2808312" cy="11521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</a:rPr>
              <a:t>Социализация</a:t>
            </a:r>
            <a:endParaRPr lang="ru-RU" sz="2500" b="1" dirty="0">
              <a:solidFill>
                <a:schemeClr val="tx1"/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6516216" y="1916832"/>
            <a:ext cx="720080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Блок-схема: альтернативный процесс 27"/>
          <p:cNvSpPr/>
          <p:nvPr/>
        </p:nvSpPr>
        <p:spPr>
          <a:xfrm>
            <a:off x="6588224" y="2780928"/>
            <a:ext cx="2376264" cy="9726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</a:rPr>
              <a:t>Познание</a:t>
            </a:r>
            <a:endParaRPr lang="ru-RU" sz="25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/>
          <a:lstStyle/>
          <a:p>
            <a:pPr algn="ctr"/>
            <a:r>
              <a:rPr lang="ru-RU" b="1" dirty="0" err="1" smtClean="0"/>
              <a:t>Психогимнастика</a:t>
            </a:r>
            <a:endParaRPr lang="ru-RU" b="1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987824" y="1772816"/>
            <a:ext cx="4752528" cy="86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srgbClr val="002060"/>
                </a:solidFill>
              </a:rPr>
              <a:t>Физическая культура</a:t>
            </a:r>
            <a:endParaRPr lang="ru-RU" sz="3500" b="1" dirty="0">
              <a:solidFill>
                <a:srgbClr val="00206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051720" y="2564904"/>
            <a:ext cx="792088" cy="11521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148064" y="2708920"/>
            <a:ext cx="0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660232" y="2780928"/>
            <a:ext cx="864096" cy="20162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Блок-схема: альтернативный процесс 10"/>
          <p:cNvSpPr/>
          <p:nvPr/>
        </p:nvSpPr>
        <p:spPr>
          <a:xfrm>
            <a:off x="611560" y="3861048"/>
            <a:ext cx="2952328" cy="208823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Социализация</a:t>
            </a:r>
            <a:endParaRPr lang="ru-RU" sz="3000" b="1" dirty="0">
              <a:solidFill>
                <a:srgbClr val="002060"/>
              </a:solidFill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3707904" y="3573016"/>
            <a:ext cx="2160240" cy="158417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Здоровье</a:t>
            </a:r>
            <a:endParaRPr lang="ru-RU" sz="3000" b="1" dirty="0">
              <a:solidFill>
                <a:srgbClr val="002060"/>
              </a:solidFill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5868144" y="5013176"/>
            <a:ext cx="3096344" cy="151216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Коммуникация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err="1" smtClean="0"/>
              <a:t>Логоритмика</a:t>
            </a: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3131840" y="1700808"/>
            <a:ext cx="4752528" cy="864096"/>
          </a:xfrm>
          <a:prstGeom prst="flowChartAlternateProces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Физическая культура</a:t>
            </a:r>
            <a:endParaRPr lang="ru-RU" sz="3000" b="1" dirty="0">
              <a:solidFill>
                <a:srgbClr val="00206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555776" y="2708920"/>
            <a:ext cx="792088" cy="11521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148064" y="2708920"/>
            <a:ext cx="0" cy="9361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372200" y="2708920"/>
            <a:ext cx="914400" cy="10584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Блок-схема: альтернативный процесс 10"/>
          <p:cNvSpPr/>
          <p:nvPr/>
        </p:nvSpPr>
        <p:spPr>
          <a:xfrm>
            <a:off x="683568" y="3933056"/>
            <a:ext cx="2952328" cy="172819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Социализация</a:t>
            </a:r>
            <a:endParaRPr lang="ru-RU" sz="3000" b="1" dirty="0">
              <a:solidFill>
                <a:srgbClr val="002060"/>
              </a:solidFill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3851920" y="3789040"/>
            <a:ext cx="1944216" cy="158417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Музыка</a:t>
            </a:r>
            <a:endParaRPr lang="ru-RU" sz="3000" b="1" dirty="0">
              <a:solidFill>
                <a:srgbClr val="002060"/>
              </a:solidFill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5940152" y="4149080"/>
            <a:ext cx="3024336" cy="165618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Коммуникация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Олимпийское движение</a:t>
            </a: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3131840" y="1700808"/>
            <a:ext cx="4752528" cy="864096"/>
          </a:xfrm>
          <a:prstGeom prst="flowChartAlternateProces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srgbClr val="002060"/>
                </a:solidFill>
              </a:rPr>
              <a:t>Физическая культура</a:t>
            </a:r>
            <a:endParaRPr lang="ru-RU" sz="3500" b="1" dirty="0">
              <a:solidFill>
                <a:srgbClr val="00206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339752" y="2132856"/>
            <a:ext cx="72008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3635896" y="2708920"/>
            <a:ext cx="936104" cy="15121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076056" y="2780928"/>
            <a:ext cx="0" cy="10801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Блок-схема: альтернативный процесс 10"/>
          <p:cNvSpPr/>
          <p:nvPr/>
        </p:nvSpPr>
        <p:spPr>
          <a:xfrm>
            <a:off x="1259632" y="2780928"/>
            <a:ext cx="2520280" cy="11521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Социализация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1547664" y="4293096"/>
            <a:ext cx="2232248" cy="158417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Музыка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3851920" y="4149080"/>
            <a:ext cx="2592288" cy="1800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Познание (формирование целостной картины мира)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6516216" y="3212976"/>
            <a:ext cx="2448272" cy="129614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Коммуникация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6732240" y="4869160"/>
            <a:ext cx="2160240" cy="11521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Здоровье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5580112" y="2636912"/>
            <a:ext cx="1152128" cy="2232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804248" y="2636912"/>
            <a:ext cx="72008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Работа с педагогами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195736" y="1628800"/>
            <a:ext cx="504056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644008" y="206084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6" name="Стрелка вниз 5"/>
          <p:cNvSpPr/>
          <p:nvPr/>
        </p:nvSpPr>
        <p:spPr>
          <a:xfrm>
            <a:off x="7236296" y="1628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971600" y="3501008"/>
            <a:ext cx="2304256" cy="201622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</a:rPr>
              <a:t>Клуб с педагогами «Мы выбираем здоровье!»</a:t>
            </a:r>
            <a:endParaRPr lang="ru-RU" sz="2700" b="1" dirty="0">
              <a:solidFill>
                <a:schemeClr val="tx1"/>
              </a:solidFill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3419872" y="3645024"/>
            <a:ext cx="2520280" cy="216024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</a:rPr>
              <a:t>Проектная деятельность</a:t>
            </a:r>
            <a:endParaRPr lang="ru-RU" sz="2700" b="1" dirty="0">
              <a:solidFill>
                <a:schemeClr val="tx1"/>
              </a:solidFill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6012160" y="3212976"/>
            <a:ext cx="2808312" cy="25202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</a:rPr>
              <a:t>Участие в спортивных профсоюзных соревнованиях</a:t>
            </a:r>
            <a:endParaRPr lang="ru-RU" sz="27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/>
            <a:r>
              <a:rPr lang="ru-RU" b="1" dirty="0" smtClean="0"/>
              <a:t>Работа с родителями</a:t>
            </a:r>
            <a:endParaRPr lang="ru-RU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979712" y="1988840"/>
            <a:ext cx="484632" cy="187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860032" y="170080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7668344" y="1988840"/>
            <a:ext cx="484632" cy="187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899592" y="4149080"/>
            <a:ext cx="2808312" cy="230425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</a:rPr>
              <a:t>Проектная деятельность «Семья и спорт»</a:t>
            </a:r>
            <a:endParaRPr lang="ru-RU" sz="2700" b="1" dirty="0">
              <a:solidFill>
                <a:schemeClr val="tx1"/>
              </a:solidFill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3851920" y="2924944"/>
            <a:ext cx="2592288" cy="28083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</a:rPr>
              <a:t>Олимпийское движение</a:t>
            </a:r>
            <a:endParaRPr lang="ru-RU" sz="2700" b="1" dirty="0">
              <a:solidFill>
                <a:schemeClr val="tx1"/>
              </a:solidFill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6660232" y="4005064"/>
            <a:ext cx="2304256" cy="25922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</a:rPr>
              <a:t>Участие в районных  и окружных </a:t>
            </a:r>
            <a:r>
              <a:rPr lang="ru-RU" sz="2700" b="1" dirty="0" err="1" smtClean="0">
                <a:solidFill>
                  <a:schemeClr val="tx1"/>
                </a:solidFill>
              </a:rPr>
              <a:t>соревнова-ниях</a:t>
            </a:r>
            <a:endParaRPr lang="ru-RU" sz="27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452</TotalTime>
  <Words>122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ГБОУ детский сад № 1244</vt:lpstr>
      <vt:lpstr>Основные блоки программы «Здоровый ребенок»:</vt:lpstr>
      <vt:lpstr>ЗОЖ + подвижные игры. Основные образовательные области и интеграция</vt:lpstr>
      <vt:lpstr>Психогимнастика</vt:lpstr>
      <vt:lpstr>Логоритмика</vt:lpstr>
      <vt:lpstr>Олимпийское движение</vt:lpstr>
      <vt:lpstr>Работа с педагогами</vt:lpstr>
      <vt:lpstr>Работа с родителями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Школа №492 структурное подразделение №3 «Медвежонок»</dc:title>
  <cp:lastModifiedBy>zVepb</cp:lastModifiedBy>
  <cp:revision>77</cp:revision>
  <dcterms:modified xsi:type="dcterms:W3CDTF">2015-05-11T18:14:57Z</dcterms:modified>
</cp:coreProperties>
</file>