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1" r:id="rId4"/>
    <p:sldId id="269" r:id="rId5"/>
    <p:sldId id="266" r:id="rId6"/>
    <p:sldId id="264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634" autoAdjust="0"/>
  </p:normalViewPr>
  <p:slideViewPr>
    <p:cSldViewPr>
      <p:cViewPr varScale="1">
        <p:scale>
          <a:sx n="97" d="100"/>
          <a:sy n="97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4EBD-C8C6-45EF-B228-4C9F3ABA825E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EAF9E-E8E4-467C-B20B-B862D936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EAF9E-E8E4-467C-B20B-B862D93689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EAF9E-E8E4-467C-B20B-B862D93689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EAF9E-E8E4-467C-B20B-B862D93689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AB0D-201A-4C75-8293-0BA2FBEB1F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AFCF-8891-4E79-8902-0FD746960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7;&#1085;&#1072;&#1077;&#1084;,%20&#1087;&#1086;&#1084;&#1085;&#1080;&#1084;,%20&#1095;&#1090;&#1080;&#1084;!\&#1054;%20&#1074;&#1086;&#1081;&#1085;&#1077;%20&#1085;&#1072;&#1095;&#1072;&#1083;&#1086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7;&#1085;&#1072;&#1077;&#1084;,%20&#1087;&#1086;&#1084;&#1085;&#1080;&#1084;,%20&#1095;&#1090;&#1080;&#1084;!\&#1055;&#1086;&#1084;&#1085;&#1080;%20&#1071;&#1088;&#1086;&#1089;&#1083;&#1072;&#1074;&#1072;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47;&#1085;&#1072;&#1077;&#1084;,%20&#1087;&#1086;&#1084;&#1085;&#1080;&#1084;,%20&#1095;&#1090;&#1080;&#1084;!\&#1055;&#1086;&#1084;&#1085;&#1080;%20(mp3cut.ru)%20(1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7;&#1085;&#1072;&#1077;&#1084;,%20&#1087;&#1086;&#1084;&#1085;&#1080;&#1084;,%20&#1095;&#1090;&#1080;&#1084;!\&#1055;&#1088;&#1086;&#1089;&#1090;&#1080;%20&#1084;&#1077;&#1085;&#1103;%20&#1076;&#1077;&#1076;&#1091;&#1096;&#1082;&#1072;%20&#1057;&#1086;&#1085;&#1103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47;&#1085;&#1072;&#1077;&#1084;,%20&#1087;&#1086;&#1084;&#1085;&#1080;&#1084;,%20&#1095;&#1090;&#1080;&#1084;!\&#1054;&#1073;&#1077;&#1083;&#1080;&#1089;&#1082;%20&#1059;&#1083;&#1100;&#1103;&#1085;&#1072;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47;&#1085;&#1072;&#1077;&#1084;,%20&#1087;&#1086;&#1084;&#1085;&#1080;&#1084;,%20&#1095;&#1090;&#1080;&#1084;!\&#1042;&#1077;&#1090;&#1077;&#1088;&#1072;&#1085;&#1072;&#1084;%20(mp3cut.ru)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7523f5034fe819562bb9866018420e0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4285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«Черлакский детский сад № 9 комбинированного вида»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28604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Знаем, помним, чтим!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715016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«Звёздочка»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Сердюкова Елена Владимировна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1857364"/>
            <a:ext cx="38576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Логопедическая группа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Шихова Софья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Иванова Полина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Власов Максим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Зорина Ярослава</a:t>
            </a:r>
          </a:p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Паланто Ульяна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User\Рабочий стол\Дети ПРОЕКТ\S730231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1500174"/>
            <a:ext cx="507209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 войне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7523f5034fe819562bb9866018420e0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4 задание рисунок\Ярослава\С„РѕС‚Рѕ0439[1]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142852"/>
            <a:ext cx="207169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4 задание рисунок\Ярослава\С„РѕС‚Рѕ0435[1]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2264" y="142852"/>
            <a:ext cx="200026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Documents and Settings\User\Рабочий стол\4 задание рисунок\Ярослава\Рассказы ветеран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328614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Documents and Settings\User\Рабочий стол\4 задание рисунок\Ярослава\Вечный огонь.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86380" y="2928934"/>
            <a:ext cx="2928958" cy="38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Помни Яросл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10" name="Рисунок 9" descr="C:\Documents and Settings\User\Рабочий стол\4 задание рисунок\Ярослава\С„РѕС‚Рѕ0437[1]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000504"/>
            <a:ext cx="2214578" cy="267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User\Рабочий стол\4 задание рисунок\Ярослава\С„РѕС‚Рѕ0440[1]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786190"/>
            <a:ext cx="2171708" cy="24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50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исунок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914851">
            <a:off x="3393696" y="5115582"/>
            <a:ext cx="558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ДНЕМ ПОБЕДЫ!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Рисунок 13" descr="C:\Documents and Settings\User\Рабочий стол\4 задание рисунок\Максим\Рисунок Максим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8501122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User\Рабочий стол\4 задание рисунок\Максим\S730244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428604"/>
            <a:ext cx="364333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User\Рабочий стол\4 задание рисунок\Максим\S7302447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6314" y="428604"/>
            <a:ext cx="371477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Documents and Settings\User\Рабочий стол\4 задание рисунок\Максим\S7302449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1" y="3286124"/>
            <a:ext cx="371477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Documents and Settings\User\Рабочий стол\4 задание рисунок\Максим\S7302451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6314" y="3286124"/>
            <a:ext cx="371477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Помни (mp3cut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50056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7523f5034fe819562bb9866018420e0a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Рабочий стол\4 задание рисунок\Соня\DSC009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Documents and Settings\User\Рабочий стол\4 задание рисунок\Соня\DSC0094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428604"/>
            <a:ext cx="371477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User\Рабочий стол\4 задание рисунок\Соня\DSC009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00042"/>
            <a:ext cx="385765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4 задание рисунок\Соня\DSC0094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4876" y="3571876"/>
            <a:ext cx="3786214" cy="275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4 задание рисунок\Соня\DSC00947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3571876"/>
            <a:ext cx="3714776" cy="276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Прости меня дедушка Со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286248" y="6429396"/>
            <a:ext cx="304800" cy="304800"/>
          </a:xfrm>
          <a:prstGeom prst="rect">
            <a:avLst/>
          </a:prstGeom>
        </p:spPr>
      </p:pic>
      <p:pic>
        <p:nvPicPr>
          <p:cNvPr id="12" name="Рисунок 11" descr="C:\Documents and Settings\User\Рабочий стол\4 задание рисунок\Соня\DSC009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8501122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6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09f0709bbfc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4 задание рисунок\Фото Ульяна\Рисунок Улья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87121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елиск Улья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pic>
        <p:nvPicPr>
          <p:cNvPr id="7" name="Рисунок 6" descr="C:\Documents and Settings\User\Рабочий стол\4 задание рисунок\Фото Ульяна\20150415_19235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42852"/>
            <a:ext cx="408781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4 задание рисунок\Фото Ульяна\20150415_19525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2" y="142852"/>
            <a:ext cx="428628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User\Рабочий стол\4 задание рисунок\Фото Ульяна\20150415_204321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00562" y="2857496"/>
            <a:ext cx="426296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4 задание рисунок\Фото Ульяна\20150415_2022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857496"/>
            <a:ext cx="4091001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siza_ru_den-pobedy-16.jpg"/>
          <p:cNvPicPr/>
          <p:nvPr/>
        </p:nvPicPr>
        <p:blipFill>
          <a:blip r:embed="rId3"/>
          <a:srcRect r="-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4 задание рисунок\Фото Ульяна\Рисунок Ульяна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142852"/>
            <a:ext cx="457203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User\Рабочий стол\4 задание рисунок\Максим\Рисунок Максим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2643182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User\Рабочий стол\4 задание рисунок\Ярослава\Вечный огонь.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71480"/>
            <a:ext cx="328614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User\Рабочий стол\4 задание рисунок\Соня\DSC0095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041139">
            <a:off x="694524" y="2515582"/>
            <a:ext cx="3003813" cy="378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Documents and Settings\User\Рабочий стол\4 задание рисунок\Ярослава\Рассказы ветерана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69647">
            <a:off x="5535139" y="484541"/>
            <a:ext cx="3184453" cy="387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Ветеранам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Рисунок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857364"/>
            <a:ext cx="8169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48</Words>
  <Application>Microsoft Office PowerPoint</Application>
  <PresentationFormat>Экран (4:3)</PresentationFormat>
  <Paragraphs>16</Paragraphs>
  <Slides>7</Slides>
  <Notes>3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2015-04-07T23:21:32Z</dcterms:created>
  <dcterms:modified xsi:type="dcterms:W3CDTF">2015-05-07T19:53:56Z</dcterms:modified>
</cp:coreProperties>
</file>