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6" r:id="rId4"/>
    <p:sldId id="265" r:id="rId5"/>
    <p:sldId id="262" r:id="rId6"/>
    <p:sldId id="260" r:id="rId7"/>
    <p:sldId id="269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4EBD-C8C6-45EF-B228-4C9F3ABA825E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EAF9E-E8E4-467C-B20B-B862D936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EAF9E-E8E4-467C-B20B-B862D93689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1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2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3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4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5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2.gif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6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7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8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70%20&#1083;&#1077;&#1090;%20&#1055;&#1086;&#1073;&#1077;&#1076;&#1077;\3%20&#1079;&#1072;&#1076;&#1072;&#1085;&#1080;&#1077;%20&#1054;&#1058;&#1050;&#1056;&#1067;&#1058;&#1050;&#1040;\&#1089;&#1090;&#1080;&#1093;&#1080;%20&#1087;&#1086;&#1079;&#1076;&#1088;&#1072;&#1074;&#1083;&#1077;&#1085;&#1080;&#1077;%20&#1074;&#1077;&#1090;&#1077;&#1088;&#1072;&#1085;&#1072;&#1084;\&#1044;&#1077;&#1085;&#1100;%20&#1055;&#1086;&#1073;&#1077;&#1076;&#1099;.mp3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7523f5034fe819562bb9866018420e0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4285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«Черлакский детский сад № 9 комбинированного вида»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571480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ПОЗДРАВЛЕНИЕ ВЕТЕРАНАМ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715016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«Звёздочка»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Сердюкова Елена Владимировна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2571744"/>
            <a:ext cx="38576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Логопедическая группа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Шихова Софья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Иванова Полина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Власов Максим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Зорина Ярослава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Паланто Ульяна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429396"/>
            <a:ext cx="304800" cy="304800"/>
          </a:xfrm>
          <a:prstGeom prst="rect">
            <a:avLst/>
          </a:prstGeom>
        </p:spPr>
      </p:pic>
      <p:pic>
        <p:nvPicPr>
          <p:cNvPr id="11" name="Рисунок 10" descr="C:\Documents and Settings\User\Рабочий стол\Дети ПРОЕКТ\S730231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071678"/>
            <a:ext cx="464347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исунок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914851">
            <a:off x="3393696" y="5115582"/>
            <a:ext cx="558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ДНЕМ ПОБЕДЫ!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User\Рабочий стол\Полина\9 мая 198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857232"/>
            <a:ext cx="2843216" cy="186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Полина\Бережко Г Г.pn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3000372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Полина\Коломоец Варвара Николаевна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86990">
            <a:off x="7067362" y="2698573"/>
            <a:ext cx="1439188" cy="215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Полина\Смирнов К.К 1955 г..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0876004">
            <a:off x="2426999" y="3227345"/>
            <a:ext cx="172209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User\Рабочий стол\Дети ПРОЕКТ\S7302321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214414" y="714356"/>
            <a:ext cx="2401567" cy="2728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09f0709bbfc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42852"/>
            <a:ext cx="4000528" cy="329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User\Рабочий стол\Полина\1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3929066"/>
            <a:ext cx="3357618" cy="24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Полина\женщины ветераны  ВОВ  200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3504" y="142852"/>
            <a:ext cx="374014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306" y="2428868"/>
            <a:ext cx="314703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7523f5034fe819562bb9866018420e0a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429396"/>
            <a:ext cx="304800" cy="304800"/>
          </a:xfrm>
          <a:prstGeom prst="rect">
            <a:avLst/>
          </a:prstGeom>
        </p:spPr>
      </p:pic>
      <p:pic>
        <p:nvPicPr>
          <p:cNvPr id="6" name="Рисунок 5" descr="C:\Documents and Settings\User\Рабочий стол\Полина\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11765">
            <a:off x="5336807" y="3143299"/>
            <a:ext cx="2595600" cy="339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Полина\DSC_004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214290"/>
            <a:ext cx="364333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Полина\возложение венков 9 мая 199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571744"/>
            <a:ext cx="400052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Дети ПРОЕКТ\S7302322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43042" y="142852"/>
            <a:ext cx="2000571" cy="2390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1481208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1481208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исунок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6" name="Рисунок 5" descr="C:\Documents and Settings\User\Рабочий стол\Ульяна\20150407_21113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428868"/>
            <a:ext cx="2035971" cy="3357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Ульяна\S730229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2786058"/>
            <a:ext cx="229552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Полина\вариант оформления форзаца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86380" y="1428736"/>
            <a:ext cx="348467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Дети ПРОЕКТ\S7302319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1670" y="214290"/>
            <a:ext cx="207170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Мои документы\КАРТИНКИ\0_6a2a2_e0a376d6_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57166"/>
            <a:ext cx="1714512" cy="1714512"/>
          </a:xfrm>
          <a:prstGeom prst="rect">
            <a:avLst/>
          </a:prstGeom>
          <a:noFill/>
        </p:spPr>
      </p:pic>
      <p:pic>
        <p:nvPicPr>
          <p:cNvPr id="12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928694" cy="851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7523f5034fe819562bb9866018420e0a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  <p:pic>
        <p:nvPicPr>
          <p:cNvPr id="7" name="Рисунок 6" descr="C:\Documents and Settings\User\Рабочий стол\Соня\DSC0089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2928934"/>
            <a:ext cx="3219450" cy="241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Соня\DSC0089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62931">
            <a:off x="5385815" y="3326767"/>
            <a:ext cx="2512374" cy="3178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0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72066" y="285728"/>
            <a:ext cx="375761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User\Рабочий стол\Дети ПРОЕКТ\S730231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71604" y="142852"/>
            <a:ext cx="2305050" cy="269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1091416" cy="100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topwallpapers.com/wp-content/uploads/2013/04/Beautiful-Rainbow-Art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User\Рабочий стол\Дети ПРОЕКТ\S730232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66"/>
            <a:ext cx="285752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User\Рабочий стол\ярослава\SDC1036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857628"/>
            <a:ext cx="32861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User\Рабочий стол\Полина\1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214290"/>
            <a:ext cx="3792543" cy="291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G:\DCIM\104SSCAM\S7302335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63687">
            <a:off x="5749763" y="3308993"/>
            <a:ext cx="2297003" cy="324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E:\Фотоконкурс МБДОУ № 9\Марина-395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14678" y="1571612"/>
            <a:ext cx="2015186" cy="295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siza_ru_den-pobedy-16.jpg"/>
          <p:cNvPicPr/>
          <p:nvPr/>
        </p:nvPicPr>
        <p:blipFill>
          <a:blip r:embed="rId3"/>
          <a:srcRect r="-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5715016"/>
            <a:ext cx="304800" cy="304800"/>
          </a:xfrm>
          <a:prstGeom prst="rect">
            <a:avLst/>
          </a:prstGeom>
        </p:spPr>
      </p:pic>
      <p:pic>
        <p:nvPicPr>
          <p:cNvPr id="4" name="Рисунок 3" descr="C:\Documents and Settings\User\Рабочий стол\Дети ПРОЕКТ\S730231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1071546"/>
            <a:ext cx="535785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214554"/>
            <a:ext cx="1481208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1214446" cy="1112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КАРТИНКИ\0_6a2a2_e0a376d6_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-14290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112798749_large_gallery_17_25_5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5040" cy="6858000"/>
          </a:xfrm>
          <a:prstGeom prst="rect">
            <a:avLst/>
          </a:prstGeom>
          <a:noFill/>
        </p:spPr>
      </p:pic>
      <p:pic>
        <p:nvPicPr>
          <p:cNvPr id="4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pic>
        <p:nvPicPr>
          <p:cNvPr id="5" name="Рисунок 4" descr="C:\Documents and Settings\User\Рабочий стол\Полина\1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14290"/>
            <a:ext cx="350046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User\Рабочий стол\Полина\1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2" y="214290"/>
            <a:ext cx="364966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Полина\женщины ветераны  ВОВ  200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488" y="3000372"/>
            <a:ext cx="328614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4429132"/>
            <a:ext cx="6752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НАШЕ СВЕТЛОЕ НАСТОЯЩЕЕ!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44</Words>
  <Application>Microsoft Office PowerPoint</Application>
  <PresentationFormat>Экран (4:3)</PresentationFormat>
  <Paragraphs>14</Paragraphs>
  <Slides>9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2015-04-07T23:21:32Z</dcterms:created>
  <dcterms:modified xsi:type="dcterms:W3CDTF">2015-05-07T19:48:47Z</dcterms:modified>
</cp:coreProperties>
</file>